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62" r:id="rId3"/>
  </p:sldMasterIdLst>
  <p:notesMasterIdLst>
    <p:notesMasterId r:id="rId103"/>
  </p:notesMasterIdLst>
  <p:sldIdLst>
    <p:sldId id="335" r:id="rId4"/>
    <p:sldId id="338" r:id="rId5"/>
    <p:sldId id="363" r:id="rId6"/>
    <p:sldId id="362" r:id="rId7"/>
    <p:sldId id="339" r:id="rId8"/>
    <p:sldId id="257" r:id="rId9"/>
    <p:sldId id="265" r:id="rId10"/>
    <p:sldId id="266" r:id="rId11"/>
    <p:sldId id="267" r:id="rId12"/>
    <p:sldId id="261" r:id="rId13"/>
    <p:sldId id="264" r:id="rId14"/>
    <p:sldId id="256" r:id="rId15"/>
    <p:sldId id="268" r:id="rId16"/>
    <p:sldId id="271" r:id="rId17"/>
    <p:sldId id="272" r:id="rId18"/>
    <p:sldId id="269" r:id="rId19"/>
    <p:sldId id="270" r:id="rId20"/>
    <p:sldId id="386" r:id="rId21"/>
    <p:sldId id="273" r:id="rId22"/>
    <p:sldId id="258" r:id="rId23"/>
    <p:sldId id="396" r:id="rId24"/>
    <p:sldId id="259" r:id="rId25"/>
    <p:sldId id="260" r:id="rId26"/>
    <p:sldId id="262" r:id="rId27"/>
    <p:sldId id="367" r:id="rId28"/>
    <p:sldId id="276" r:id="rId29"/>
    <p:sldId id="287" r:id="rId30"/>
    <p:sldId id="288" r:id="rId31"/>
    <p:sldId id="289" r:id="rId32"/>
    <p:sldId id="290" r:id="rId33"/>
    <p:sldId id="291" r:id="rId34"/>
    <p:sldId id="296" r:id="rId35"/>
    <p:sldId id="292" r:id="rId36"/>
    <p:sldId id="293" r:id="rId37"/>
    <p:sldId id="294" r:id="rId38"/>
    <p:sldId id="295" r:id="rId39"/>
    <p:sldId id="297" r:id="rId40"/>
    <p:sldId id="298" r:id="rId41"/>
    <p:sldId id="299" r:id="rId42"/>
    <p:sldId id="300" r:id="rId43"/>
    <p:sldId id="302" r:id="rId44"/>
    <p:sldId id="317" r:id="rId45"/>
    <p:sldId id="388" r:id="rId46"/>
    <p:sldId id="301" r:id="rId47"/>
    <p:sldId id="334" r:id="rId48"/>
    <p:sldId id="318" r:id="rId49"/>
    <p:sldId id="390" r:id="rId50"/>
    <p:sldId id="391" r:id="rId51"/>
    <p:sldId id="392" r:id="rId52"/>
    <p:sldId id="393" r:id="rId53"/>
    <p:sldId id="305" r:id="rId54"/>
    <p:sldId id="304" r:id="rId55"/>
    <p:sldId id="306" r:id="rId56"/>
    <p:sldId id="387" r:id="rId57"/>
    <p:sldId id="319" r:id="rId58"/>
    <p:sldId id="307" r:id="rId59"/>
    <p:sldId id="308" r:id="rId60"/>
    <p:sldId id="277" r:id="rId61"/>
    <p:sldId id="383" r:id="rId62"/>
    <p:sldId id="331" r:id="rId63"/>
    <p:sldId id="332" r:id="rId64"/>
    <p:sldId id="330" r:id="rId65"/>
    <p:sldId id="368" r:id="rId66"/>
    <p:sldId id="369" r:id="rId67"/>
    <p:sldId id="372" r:id="rId68"/>
    <p:sldId id="377" r:id="rId69"/>
    <p:sldId id="378" r:id="rId70"/>
    <p:sldId id="385" r:id="rId71"/>
    <p:sldId id="394" r:id="rId72"/>
    <p:sldId id="395" r:id="rId73"/>
    <p:sldId id="364" r:id="rId74"/>
    <p:sldId id="365" r:id="rId75"/>
    <p:sldId id="366" r:id="rId76"/>
    <p:sldId id="284" r:id="rId77"/>
    <p:sldId id="320" r:id="rId78"/>
    <p:sldId id="281" r:id="rId79"/>
    <p:sldId id="322" r:id="rId80"/>
    <p:sldId id="321" r:id="rId81"/>
    <p:sldId id="282" r:id="rId82"/>
    <p:sldId id="283" r:id="rId83"/>
    <p:sldId id="326" r:id="rId84"/>
    <p:sldId id="285" r:id="rId85"/>
    <p:sldId id="286" r:id="rId86"/>
    <p:sldId id="371" r:id="rId87"/>
    <p:sldId id="370" r:id="rId88"/>
    <p:sldId id="323" r:id="rId89"/>
    <p:sldId id="324" r:id="rId90"/>
    <p:sldId id="327" r:id="rId91"/>
    <p:sldId id="325" r:id="rId92"/>
    <p:sldId id="379" r:id="rId93"/>
    <p:sldId id="380" r:id="rId94"/>
    <p:sldId id="381" r:id="rId95"/>
    <p:sldId id="314" r:id="rId96"/>
    <p:sldId id="280" r:id="rId97"/>
    <p:sldId id="313" r:id="rId98"/>
    <p:sldId id="328" r:id="rId99"/>
    <p:sldId id="329" r:id="rId100"/>
    <p:sldId id="336" r:id="rId101"/>
    <p:sldId id="337"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6B9BF42-6085-48AD-93EC-25C449BF24F6}">
          <p14:sldIdLst>
            <p14:sldId id="335"/>
            <p14:sldId id="338"/>
            <p14:sldId id="363"/>
            <p14:sldId id="362"/>
            <p14:sldId id="339"/>
          </p14:sldIdLst>
        </p14:section>
        <p14:section name="Hardware" id="{E6AA7791-98BB-46ED-9FC8-69180D8F50CA}">
          <p14:sldIdLst>
            <p14:sldId id="257"/>
            <p14:sldId id="265"/>
            <p14:sldId id="266"/>
            <p14:sldId id="267"/>
            <p14:sldId id="261"/>
            <p14:sldId id="264"/>
            <p14:sldId id="256"/>
            <p14:sldId id="268"/>
            <p14:sldId id="271"/>
            <p14:sldId id="272"/>
            <p14:sldId id="269"/>
            <p14:sldId id="270"/>
            <p14:sldId id="386"/>
            <p14:sldId id="273"/>
            <p14:sldId id="258"/>
            <p14:sldId id="396"/>
            <p14:sldId id="259"/>
            <p14:sldId id="260"/>
            <p14:sldId id="262"/>
          </p14:sldIdLst>
        </p14:section>
        <p14:section name="Software" id="{20F6D6B5-1517-4A25-9A87-173E64CEF9D6}">
          <p14:sldIdLst>
            <p14:sldId id="367"/>
            <p14:sldId id="276"/>
          </p14:sldIdLst>
        </p14:section>
        <p14:section name="Programming Paradigm" id="{13AAC3C2-74C0-4DF9-9A6B-5204BCE11F9F}">
          <p14:sldIdLst>
            <p14:sldId id="287"/>
            <p14:sldId id="288"/>
            <p14:sldId id="289"/>
            <p14:sldId id="290"/>
            <p14:sldId id="291"/>
            <p14:sldId id="296"/>
            <p14:sldId id="292"/>
            <p14:sldId id="293"/>
            <p14:sldId id="294"/>
            <p14:sldId id="295"/>
            <p14:sldId id="297"/>
            <p14:sldId id="298"/>
            <p14:sldId id="299"/>
            <p14:sldId id="300"/>
            <p14:sldId id="302"/>
            <p14:sldId id="317"/>
            <p14:sldId id="388"/>
            <p14:sldId id="301"/>
            <p14:sldId id="334"/>
            <p14:sldId id="318"/>
            <p14:sldId id="390"/>
            <p14:sldId id="391"/>
            <p14:sldId id="392"/>
            <p14:sldId id="393"/>
            <p14:sldId id="305"/>
            <p14:sldId id="304"/>
            <p14:sldId id="306"/>
            <p14:sldId id="387"/>
            <p14:sldId id="319"/>
            <p14:sldId id="307"/>
            <p14:sldId id="308"/>
          </p14:sldIdLst>
        </p14:section>
        <p14:section name="Programming Principle" id="{5ED7E2AB-4A42-4168-9311-54C3F04D3AF5}">
          <p14:sldIdLst>
            <p14:sldId id="277"/>
            <p14:sldId id="383"/>
          </p14:sldIdLst>
        </p14:section>
        <p14:section name="Design Patterns &amp; DDD" id="{F2878CEF-82E5-4785-AC04-01F1E4A1C7C2}">
          <p14:sldIdLst>
            <p14:sldId id="331"/>
            <p14:sldId id="332"/>
            <p14:sldId id="330"/>
            <p14:sldId id="368"/>
            <p14:sldId id="369"/>
            <p14:sldId id="372"/>
            <p14:sldId id="377"/>
            <p14:sldId id="378"/>
            <p14:sldId id="385"/>
          </p14:sldIdLst>
        </p14:section>
        <p14:section name="Architectural Aspects" id="{1A7944AD-9C5D-4A1B-B529-DB7AD134CA15}">
          <p14:sldIdLst>
            <p14:sldId id="394"/>
            <p14:sldId id="395"/>
            <p14:sldId id="364"/>
            <p14:sldId id="365"/>
            <p14:sldId id="366"/>
          </p14:sldIdLst>
        </p14:section>
        <p14:section name="Architecture Style" id="{32C9352D-AC8A-40D0-8612-0F5B0BB39E9B}">
          <p14:sldIdLst>
            <p14:sldId id="284"/>
            <p14:sldId id="320"/>
            <p14:sldId id="281"/>
            <p14:sldId id="322"/>
            <p14:sldId id="321"/>
            <p14:sldId id="282"/>
            <p14:sldId id="283"/>
            <p14:sldId id="326"/>
            <p14:sldId id="285"/>
            <p14:sldId id="286"/>
            <p14:sldId id="371"/>
            <p14:sldId id="370"/>
            <p14:sldId id="323"/>
            <p14:sldId id="324"/>
            <p14:sldId id="327"/>
            <p14:sldId id="325"/>
            <p14:sldId id="379"/>
            <p14:sldId id="380"/>
            <p14:sldId id="381"/>
            <p14:sldId id="314"/>
          </p14:sldIdLst>
        </p14:section>
        <p14:section name=".Net Core" id="{434B3637-26DE-4C4F-8866-7253D137AFF0}">
          <p14:sldIdLst>
            <p14:sldId id="280"/>
            <p14:sldId id="313"/>
          </p14:sldIdLst>
        </p14:section>
        <p14:section name="References" id="{5E0072A3-39E1-4820-B195-A1359384DBB9}">
          <p14:sldIdLst>
            <p14:sldId id="328"/>
            <p14:sldId id="329"/>
          </p14:sldIdLst>
        </p14:section>
        <p14:section name="Conclusion" id="{C2BBE016-23C1-41E2-ABE7-97D6651493FD}">
          <p14:sldIdLst>
            <p14:sldId id="336"/>
            <p14:sldId id="337"/>
          </p14:sldIdLst>
        </p14:section>
        <p14:section name="Hidden" id="{05DCA4AE-BCE8-460B-B45F-E848EB95AF8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Short" initials="MS" lastIdx="2" clrIdx="0">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4DFA6F-A87D-4A3E-B572-77E19E828B1C}" v="804" dt="2018-12-08T03:49:17.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14" autoAdjust="0"/>
    <p:restoredTop sz="61829" autoAdjust="0"/>
  </p:normalViewPr>
  <p:slideViewPr>
    <p:cSldViewPr snapToGrid="0">
      <p:cViewPr varScale="1">
        <p:scale>
          <a:sx n="63" d="100"/>
          <a:sy n="63" d="100"/>
        </p:scale>
        <p:origin x="633"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theme" Target="theme/theme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microsoft.com/office/2015/10/relationships/revisionInfo" Target="revisionInfo.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microsoft.com/office/2016/11/relationships/changesInfo" Target="changesInfos/changesInfo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deep Nair" userId="6026642249463aaa" providerId="LiveId" clId="{D74DFA6F-A87D-4A3E-B572-77E19E828B1C}"/>
    <pc:docChg chg="undo custSel addSld delSld modSld sldOrd modMainMaster delSection modSection">
      <pc:chgData name="Pradeep Nair" userId="6026642249463aaa" providerId="LiveId" clId="{D74DFA6F-A87D-4A3E-B572-77E19E828B1C}" dt="2018-12-13T07:44:04.088" v="14086" actId="2696"/>
      <pc:docMkLst>
        <pc:docMk/>
      </pc:docMkLst>
      <pc:sldChg chg="addSp delSp modSp modNotesTx">
        <pc:chgData name="Pradeep Nair" userId="6026642249463aaa" providerId="LiveId" clId="{D74DFA6F-A87D-4A3E-B572-77E19E828B1C}" dt="2018-12-07T19:30:25.465" v="10936" actId="20577"/>
        <pc:sldMkLst>
          <pc:docMk/>
          <pc:sldMk cId="1540171063" sldId="256"/>
        </pc:sldMkLst>
        <pc:spChg chg="add del">
          <ac:chgData name="Pradeep Nair" userId="6026642249463aaa" providerId="LiveId" clId="{D74DFA6F-A87D-4A3E-B572-77E19E828B1C}" dt="2018-12-06T16:36:30.564" v="216"/>
          <ac:spMkLst>
            <pc:docMk/>
            <pc:sldMk cId="1540171063" sldId="256"/>
            <ac:spMk id="3" creationId="{16071A23-4129-4A8D-B25C-94ED786677BB}"/>
          </ac:spMkLst>
        </pc:spChg>
        <pc:spChg chg="add del">
          <ac:chgData name="Pradeep Nair" userId="6026642249463aaa" providerId="LiveId" clId="{D74DFA6F-A87D-4A3E-B572-77E19E828B1C}" dt="2018-12-06T16:36:36.764" v="218"/>
          <ac:spMkLst>
            <pc:docMk/>
            <pc:sldMk cId="1540171063" sldId="256"/>
            <ac:spMk id="4" creationId="{E2D6E822-8A03-4202-8F72-BCD4AABF5D3E}"/>
          </ac:spMkLst>
        </pc:spChg>
        <pc:spChg chg="add mod">
          <ac:chgData name="Pradeep Nair" userId="6026642249463aaa" providerId="LiveId" clId="{D74DFA6F-A87D-4A3E-B572-77E19E828B1C}" dt="2018-12-06T16:37:27.114" v="251" actId="20577"/>
          <ac:spMkLst>
            <pc:docMk/>
            <pc:sldMk cId="1540171063" sldId="256"/>
            <ac:spMk id="6" creationId="{708B7A19-5EEE-4B49-A097-2D5B6A81419F}"/>
          </ac:spMkLst>
        </pc:spChg>
        <pc:spChg chg="add">
          <ac:chgData name="Pradeep Nair" userId="6026642249463aaa" providerId="LiveId" clId="{D74DFA6F-A87D-4A3E-B572-77E19E828B1C}" dt="2018-12-07T16:30:54.038" v="7751"/>
          <ac:spMkLst>
            <pc:docMk/>
            <pc:sldMk cId="1540171063" sldId="256"/>
            <ac:spMk id="7" creationId="{25270F27-7047-4355-9419-C0667B9105AE}"/>
          </ac:spMkLst>
        </pc:spChg>
        <pc:picChg chg="add del mod">
          <ac:chgData name="Pradeep Nair" userId="6026642249463aaa" providerId="LiveId" clId="{D74DFA6F-A87D-4A3E-B572-77E19E828B1C}" dt="2018-12-06T16:36:57.813" v="223" actId="478"/>
          <ac:picMkLst>
            <pc:docMk/>
            <pc:sldMk cId="1540171063" sldId="256"/>
            <ac:picMk id="2" creationId="{C11BDA32-6D09-4B99-B9D7-76BE4391B2E7}"/>
          </ac:picMkLst>
        </pc:picChg>
        <pc:picChg chg="add">
          <ac:chgData name="Pradeep Nair" userId="6026642249463aaa" providerId="LiveId" clId="{D74DFA6F-A87D-4A3E-B572-77E19E828B1C}" dt="2018-12-07T16:30:54.038" v="7751"/>
          <ac:picMkLst>
            <pc:docMk/>
            <pc:sldMk cId="1540171063" sldId="256"/>
            <ac:picMk id="4" creationId="{D78FD54A-23E0-48D5-A8B0-489425200211}"/>
          </ac:picMkLst>
        </pc:picChg>
        <pc:picChg chg="mod">
          <ac:chgData name="Pradeep Nair" userId="6026642249463aaa" providerId="LiveId" clId="{D74DFA6F-A87D-4A3E-B572-77E19E828B1C}" dt="2018-12-06T16:36:23.989" v="214" actId="1076"/>
          <ac:picMkLst>
            <pc:docMk/>
            <pc:sldMk cId="1540171063" sldId="256"/>
            <ac:picMk id="5" creationId="{F3968C63-F2D0-4BF9-8842-C3584B69BD21}"/>
          </ac:picMkLst>
        </pc:picChg>
      </pc:sldChg>
      <pc:sldChg chg="modSp modNotesTx">
        <pc:chgData name="Pradeep Nair" userId="6026642249463aaa" providerId="LiveId" clId="{D74DFA6F-A87D-4A3E-B572-77E19E828B1C}" dt="2018-12-08T03:36:51.939" v="13859" actId="20577"/>
        <pc:sldMkLst>
          <pc:docMk/>
          <pc:sldMk cId="1566963984" sldId="257"/>
        </pc:sldMkLst>
        <pc:spChg chg="mod">
          <ac:chgData name="Pradeep Nair" userId="6026642249463aaa" providerId="LiveId" clId="{D74DFA6F-A87D-4A3E-B572-77E19E828B1C}" dt="2018-12-07T19:40:32.392" v="11191" actId="27636"/>
          <ac:spMkLst>
            <pc:docMk/>
            <pc:sldMk cId="1566963984" sldId="257"/>
            <ac:spMk id="3" creationId="{F3A1CC08-6AF3-4C1F-B6CB-E9730A9A4C8B}"/>
          </ac:spMkLst>
        </pc:spChg>
      </pc:sldChg>
      <pc:sldChg chg="addSp delSp modSp modNotesTx">
        <pc:chgData name="Pradeep Nair" userId="6026642249463aaa" providerId="LiveId" clId="{D74DFA6F-A87D-4A3E-B572-77E19E828B1C}" dt="2018-12-08T03:43:28.100" v="13863"/>
        <pc:sldMkLst>
          <pc:docMk/>
          <pc:sldMk cId="550666293" sldId="258"/>
        </pc:sldMkLst>
        <pc:spChg chg="add del">
          <ac:chgData name="Pradeep Nair" userId="6026642249463aaa" providerId="LiveId" clId="{D74DFA6F-A87D-4A3E-B572-77E19E828B1C}" dt="2018-12-08T03:43:25.072" v="13861"/>
          <ac:spMkLst>
            <pc:docMk/>
            <pc:sldMk cId="550666293" sldId="258"/>
            <ac:spMk id="2" creationId="{4562129E-1FAD-439A-B607-05CDB116DD2C}"/>
          </ac:spMkLst>
        </pc:spChg>
        <pc:spChg chg="mod">
          <ac:chgData name="Pradeep Nair" userId="6026642249463aaa" providerId="LiveId" clId="{D74DFA6F-A87D-4A3E-B572-77E19E828B1C}" dt="2018-12-07T19:39:43.324" v="11157" actId="404"/>
          <ac:spMkLst>
            <pc:docMk/>
            <pc:sldMk cId="550666293" sldId="258"/>
            <ac:spMk id="3" creationId="{4C285FAD-BB4B-41B1-BE6A-2C215CE4304B}"/>
          </ac:spMkLst>
        </pc:spChg>
        <pc:spChg chg="add del">
          <ac:chgData name="Pradeep Nair" userId="6026642249463aaa" providerId="LiveId" clId="{D74DFA6F-A87D-4A3E-B572-77E19E828B1C}" dt="2018-12-08T03:43:28.100" v="13863"/>
          <ac:spMkLst>
            <pc:docMk/>
            <pc:sldMk cId="550666293" sldId="258"/>
            <ac:spMk id="4" creationId="{CA14CE68-2C11-4C20-A65B-19DEC932236F}"/>
          </ac:spMkLst>
        </pc:spChg>
      </pc:sldChg>
      <pc:sldChg chg="addSp modSp setBg modNotesTx">
        <pc:chgData name="Pradeep Nair" userId="6026642249463aaa" providerId="LiveId" clId="{D74DFA6F-A87D-4A3E-B572-77E19E828B1C}" dt="2018-12-07T19:37:56.613" v="11066" actId="20577"/>
        <pc:sldMkLst>
          <pc:docMk/>
          <pc:sldMk cId="2743109172" sldId="259"/>
        </pc:sldMkLst>
        <pc:spChg chg="add mod">
          <ac:chgData name="Pradeep Nair" userId="6026642249463aaa" providerId="LiveId" clId="{D74DFA6F-A87D-4A3E-B572-77E19E828B1C}" dt="2018-12-07T19:37:34.508" v="11020" actId="1076"/>
          <ac:spMkLst>
            <pc:docMk/>
            <pc:sldMk cId="2743109172" sldId="259"/>
            <ac:spMk id="2" creationId="{4C272E41-FCB6-4A7B-95C6-5E58D7967EF9}"/>
          </ac:spMkLst>
        </pc:spChg>
        <pc:spChg chg="add">
          <ac:chgData name="Pradeep Nair" userId="6026642249463aaa" providerId="LiveId" clId="{D74DFA6F-A87D-4A3E-B572-77E19E828B1C}" dt="2018-12-07T16:30:03.264" v="7747"/>
          <ac:spMkLst>
            <pc:docMk/>
            <pc:sldMk cId="2743109172" sldId="259"/>
            <ac:spMk id="5" creationId="{97339BAE-BB2A-4F1D-B1D7-6397644C5188}"/>
          </ac:spMkLst>
        </pc:spChg>
        <pc:picChg chg="add ord">
          <ac:chgData name="Pradeep Nair" userId="6026642249463aaa" providerId="LiveId" clId="{D74DFA6F-A87D-4A3E-B572-77E19E828B1C}" dt="2018-12-07T16:30:09.670" v="7748" actId="167"/>
          <ac:picMkLst>
            <pc:docMk/>
            <pc:sldMk cId="2743109172" sldId="259"/>
            <ac:picMk id="4" creationId="{7E7676FC-AB5C-4701-928F-8C8FE210020F}"/>
          </ac:picMkLst>
        </pc:picChg>
        <pc:picChg chg="mod modCrop">
          <ac:chgData name="Pradeep Nair" userId="6026642249463aaa" providerId="LiveId" clId="{D74DFA6F-A87D-4A3E-B572-77E19E828B1C}" dt="2018-12-06T17:01:19.117" v="501" actId="1076"/>
          <ac:picMkLst>
            <pc:docMk/>
            <pc:sldMk cId="2743109172" sldId="259"/>
            <ac:picMk id="9" creationId="{AC3697C8-F9CA-4E47-B445-B0099414602B}"/>
          </ac:picMkLst>
        </pc:picChg>
      </pc:sldChg>
      <pc:sldChg chg="modSp modNotesTx">
        <pc:chgData name="Pradeep Nair" userId="6026642249463aaa" providerId="LiveId" clId="{D74DFA6F-A87D-4A3E-B572-77E19E828B1C}" dt="2018-12-07T19:38:58.746" v="11147" actId="5793"/>
        <pc:sldMkLst>
          <pc:docMk/>
          <pc:sldMk cId="1328314949" sldId="260"/>
        </pc:sldMkLst>
        <pc:picChg chg="mod">
          <ac:chgData name="Pradeep Nair" userId="6026642249463aaa" providerId="LiveId" clId="{D74DFA6F-A87D-4A3E-B572-77E19E828B1C}" dt="2018-12-06T16:32:54.317" v="96" actId="1076"/>
          <ac:picMkLst>
            <pc:docMk/>
            <pc:sldMk cId="1328314949" sldId="260"/>
            <ac:picMk id="5" creationId="{212DC7F0-C291-4514-83DA-3E121BFA19AF}"/>
          </ac:picMkLst>
        </pc:picChg>
      </pc:sldChg>
      <pc:sldChg chg="addSp modSp modNotesTx">
        <pc:chgData name="Pradeep Nair" userId="6026642249463aaa" providerId="LiveId" clId="{D74DFA6F-A87D-4A3E-B572-77E19E828B1C}" dt="2018-12-07T19:27:07.066" v="10825" actId="20577"/>
        <pc:sldMkLst>
          <pc:docMk/>
          <pc:sldMk cId="2332062853" sldId="261"/>
        </pc:sldMkLst>
        <pc:spChg chg="add mod">
          <ac:chgData name="Pradeep Nair" userId="6026642249463aaa" providerId="LiveId" clId="{D74DFA6F-A87D-4A3E-B572-77E19E828B1C}" dt="2018-12-07T16:12:58.310" v="7648" actId="1076"/>
          <ac:spMkLst>
            <pc:docMk/>
            <pc:sldMk cId="2332062853" sldId="261"/>
            <ac:spMk id="3" creationId="{C648F2EB-1CBB-4819-B221-9024BBB666C5}"/>
          </ac:spMkLst>
        </pc:spChg>
        <pc:spChg chg="add">
          <ac:chgData name="Pradeep Nair" userId="6026642249463aaa" providerId="LiveId" clId="{D74DFA6F-A87D-4A3E-B572-77E19E828B1C}" dt="2018-12-07T16:31:01.940" v="7752"/>
          <ac:spMkLst>
            <pc:docMk/>
            <pc:sldMk cId="2332062853" sldId="261"/>
            <ac:spMk id="6" creationId="{EFB84839-7BE2-41B1-9EDB-2866EA5AA6D6}"/>
          </ac:spMkLst>
        </pc:spChg>
        <pc:picChg chg="add">
          <ac:chgData name="Pradeep Nair" userId="6026642249463aaa" providerId="LiveId" clId="{D74DFA6F-A87D-4A3E-B572-77E19E828B1C}" dt="2018-12-07T16:31:01.940" v="7752"/>
          <ac:picMkLst>
            <pc:docMk/>
            <pc:sldMk cId="2332062853" sldId="261"/>
            <ac:picMk id="4" creationId="{D9880CF3-897C-4DAE-978A-981E7F9F876C}"/>
          </ac:picMkLst>
        </pc:picChg>
        <pc:picChg chg="mod">
          <ac:chgData name="Pradeep Nair" userId="6026642249463aaa" providerId="LiveId" clId="{D74DFA6F-A87D-4A3E-B572-77E19E828B1C}" dt="2018-12-07T16:13:02.903" v="7649" actId="1076"/>
          <ac:picMkLst>
            <pc:docMk/>
            <pc:sldMk cId="2332062853" sldId="261"/>
            <ac:picMk id="5" creationId="{1F9667DA-4EAA-4A85-B1B4-A6F080D13138}"/>
          </ac:picMkLst>
        </pc:picChg>
      </pc:sldChg>
      <pc:sldChg chg="modSp">
        <pc:chgData name="Pradeep Nair" userId="6026642249463aaa" providerId="LiveId" clId="{D74DFA6F-A87D-4A3E-B572-77E19E828B1C}" dt="2018-12-07T19:39:35.284" v="11153" actId="404"/>
        <pc:sldMkLst>
          <pc:docMk/>
          <pc:sldMk cId="2716939868" sldId="262"/>
        </pc:sldMkLst>
        <pc:spChg chg="mod">
          <ac:chgData name="Pradeep Nair" userId="6026642249463aaa" providerId="LiveId" clId="{D74DFA6F-A87D-4A3E-B572-77E19E828B1C}" dt="2018-12-07T19:39:35.284" v="11153" actId="404"/>
          <ac:spMkLst>
            <pc:docMk/>
            <pc:sldMk cId="2716939868" sldId="262"/>
            <ac:spMk id="3" creationId="{0FB088AD-3F94-42F1-A718-75806A586143}"/>
          </ac:spMkLst>
        </pc:spChg>
      </pc:sldChg>
      <pc:sldChg chg="del">
        <pc:chgData name="Pradeep Nair" userId="6026642249463aaa" providerId="LiveId" clId="{D74DFA6F-A87D-4A3E-B572-77E19E828B1C}" dt="2018-12-07T19:38:21.461" v="11067" actId="2696"/>
        <pc:sldMkLst>
          <pc:docMk/>
          <pc:sldMk cId="4165277054" sldId="263"/>
        </pc:sldMkLst>
      </pc:sldChg>
      <pc:sldChg chg="modSp">
        <pc:chgData name="Pradeep Nair" userId="6026642249463aaa" providerId="LiveId" clId="{D74DFA6F-A87D-4A3E-B572-77E19E828B1C}" dt="2018-12-07T19:40:19.275" v="11184" actId="403"/>
        <pc:sldMkLst>
          <pc:docMk/>
          <pc:sldMk cId="4206744790" sldId="264"/>
        </pc:sldMkLst>
        <pc:spChg chg="mod">
          <ac:chgData name="Pradeep Nair" userId="6026642249463aaa" providerId="LiveId" clId="{D74DFA6F-A87D-4A3E-B572-77E19E828B1C}" dt="2018-12-07T19:40:19.275" v="11184" actId="403"/>
          <ac:spMkLst>
            <pc:docMk/>
            <pc:sldMk cId="4206744790" sldId="264"/>
            <ac:spMk id="3" creationId="{C879D190-A927-4380-95E9-63A84D67484A}"/>
          </ac:spMkLst>
        </pc:spChg>
      </pc:sldChg>
      <pc:sldChg chg="modSp">
        <pc:chgData name="Pradeep Nair" userId="6026642249463aaa" providerId="LiveId" clId="{D74DFA6F-A87D-4A3E-B572-77E19E828B1C}" dt="2018-12-06T16:39:12.710" v="276" actId="1076"/>
        <pc:sldMkLst>
          <pc:docMk/>
          <pc:sldMk cId="3575219248" sldId="265"/>
        </pc:sldMkLst>
        <pc:spChg chg="mod">
          <ac:chgData name="Pradeep Nair" userId="6026642249463aaa" providerId="LiveId" clId="{D74DFA6F-A87D-4A3E-B572-77E19E828B1C}" dt="2018-12-06T16:39:12.710" v="276" actId="1076"/>
          <ac:spMkLst>
            <pc:docMk/>
            <pc:sldMk cId="3575219248" sldId="265"/>
            <ac:spMk id="3" creationId="{701DE283-A45E-4BC7-BCCD-7DDB441DB27C}"/>
          </ac:spMkLst>
        </pc:spChg>
      </pc:sldChg>
      <pc:sldChg chg="addSp modSp modNotesTx">
        <pc:chgData name="Pradeep Nair" userId="6026642249463aaa" providerId="LiveId" clId="{D74DFA6F-A87D-4A3E-B572-77E19E828B1C}" dt="2018-12-07T16:31:06.122" v="7753"/>
        <pc:sldMkLst>
          <pc:docMk/>
          <pc:sldMk cId="3297245932" sldId="266"/>
        </pc:sldMkLst>
        <pc:spChg chg="add mod">
          <ac:chgData name="Pradeep Nair" userId="6026642249463aaa" providerId="LiveId" clId="{D74DFA6F-A87D-4A3E-B572-77E19E828B1C}" dt="2018-12-07T16:13:09.635" v="7650" actId="207"/>
          <ac:spMkLst>
            <pc:docMk/>
            <pc:sldMk cId="3297245932" sldId="266"/>
            <ac:spMk id="3" creationId="{FF032DB6-D27B-454C-A21E-8CAC6C387DF8}"/>
          </ac:spMkLst>
        </pc:spChg>
        <pc:spChg chg="add">
          <ac:chgData name="Pradeep Nair" userId="6026642249463aaa" providerId="LiveId" clId="{D74DFA6F-A87D-4A3E-B572-77E19E828B1C}" dt="2018-12-07T16:31:06.122" v="7753"/>
          <ac:spMkLst>
            <pc:docMk/>
            <pc:sldMk cId="3297245932" sldId="266"/>
            <ac:spMk id="6" creationId="{0842850F-5F21-4E02-9989-45EBB1DF4F78}"/>
          </ac:spMkLst>
        </pc:spChg>
        <pc:picChg chg="add">
          <ac:chgData name="Pradeep Nair" userId="6026642249463aaa" providerId="LiveId" clId="{D74DFA6F-A87D-4A3E-B572-77E19E828B1C}" dt="2018-12-07T16:31:06.122" v="7753"/>
          <ac:picMkLst>
            <pc:docMk/>
            <pc:sldMk cId="3297245932" sldId="266"/>
            <ac:picMk id="4" creationId="{84DECF35-D115-47FC-B244-C7254B32998E}"/>
          </ac:picMkLst>
        </pc:picChg>
        <pc:picChg chg="mod">
          <ac:chgData name="Pradeep Nair" userId="6026642249463aaa" providerId="LiveId" clId="{D74DFA6F-A87D-4A3E-B572-77E19E828B1C}" dt="2018-12-06T16:38:30.036" v="264" actId="1076"/>
          <ac:picMkLst>
            <pc:docMk/>
            <pc:sldMk cId="3297245932" sldId="266"/>
            <ac:picMk id="5" creationId="{500681A4-0F9F-4F5D-9F52-4CB1C498A895}"/>
          </ac:picMkLst>
        </pc:picChg>
      </pc:sldChg>
      <pc:sldChg chg="modSp">
        <pc:chgData name="Pradeep Nair" userId="6026642249463aaa" providerId="LiveId" clId="{D74DFA6F-A87D-4A3E-B572-77E19E828B1C}" dt="2018-12-07T19:40:25.946" v="11188" actId="403"/>
        <pc:sldMkLst>
          <pc:docMk/>
          <pc:sldMk cId="3575567215" sldId="267"/>
        </pc:sldMkLst>
        <pc:spChg chg="mod">
          <ac:chgData name="Pradeep Nair" userId="6026642249463aaa" providerId="LiveId" clId="{D74DFA6F-A87D-4A3E-B572-77E19E828B1C}" dt="2018-12-07T19:40:25.946" v="11188" actId="403"/>
          <ac:spMkLst>
            <pc:docMk/>
            <pc:sldMk cId="3575567215" sldId="267"/>
            <ac:spMk id="3" creationId="{867ECF59-7600-4494-A8B6-77F470CC40DA}"/>
          </ac:spMkLst>
        </pc:spChg>
      </pc:sldChg>
      <pc:sldChg chg="modSp">
        <pc:chgData name="Pradeep Nair" userId="6026642249463aaa" providerId="LiveId" clId="{D74DFA6F-A87D-4A3E-B572-77E19E828B1C}" dt="2018-12-07T19:40:11.707" v="11179" actId="27636"/>
        <pc:sldMkLst>
          <pc:docMk/>
          <pc:sldMk cId="2300943228" sldId="268"/>
        </pc:sldMkLst>
        <pc:spChg chg="mod">
          <ac:chgData name="Pradeep Nair" userId="6026642249463aaa" providerId="LiveId" clId="{D74DFA6F-A87D-4A3E-B572-77E19E828B1C}" dt="2018-12-07T19:40:11.707" v="11179" actId="27636"/>
          <ac:spMkLst>
            <pc:docMk/>
            <pc:sldMk cId="2300943228" sldId="268"/>
            <ac:spMk id="3" creationId="{C879D190-A927-4380-95E9-63A84D67484A}"/>
          </ac:spMkLst>
        </pc:spChg>
      </pc:sldChg>
      <pc:sldChg chg="modSp">
        <pc:chgData name="Pradeep Nair" userId="6026642249463aaa" providerId="LiveId" clId="{D74DFA6F-A87D-4A3E-B572-77E19E828B1C}" dt="2018-12-07T19:39:56.064" v="11163" actId="403"/>
        <pc:sldMkLst>
          <pc:docMk/>
          <pc:sldMk cId="1675059653" sldId="269"/>
        </pc:sldMkLst>
        <pc:spChg chg="mod">
          <ac:chgData name="Pradeep Nair" userId="6026642249463aaa" providerId="LiveId" clId="{D74DFA6F-A87D-4A3E-B572-77E19E828B1C}" dt="2018-12-07T19:39:56.064" v="11163" actId="403"/>
          <ac:spMkLst>
            <pc:docMk/>
            <pc:sldMk cId="1675059653" sldId="269"/>
            <ac:spMk id="3" creationId="{9B65A371-2ECA-4500-8978-D5F70E2309EC}"/>
          </ac:spMkLst>
        </pc:spChg>
      </pc:sldChg>
      <pc:sldChg chg="addSp modSp modNotesTx">
        <pc:chgData name="Pradeep Nair" userId="6026642249463aaa" providerId="LiveId" clId="{D74DFA6F-A87D-4A3E-B572-77E19E828B1C}" dt="2018-12-07T19:32:14.094" v="10963" actId="5793"/>
        <pc:sldMkLst>
          <pc:docMk/>
          <pc:sldMk cId="3809581433" sldId="270"/>
        </pc:sldMkLst>
        <pc:spChg chg="add mod">
          <ac:chgData name="Pradeep Nair" userId="6026642249463aaa" providerId="LiveId" clId="{D74DFA6F-A87D-4A3E-B572-77E19E828B1C}" dt="2018-12-07T16:30:45.020" v="7750" actId="207"/>
          <ac:spMkLst>
            <pc:docMk/>
            <pc:sldMk cId="3809581433" sldId="270"/>
            <ac:spMk id="3" creationId="{A87BD2E5-3779-4605-ABAC-3C59482C10FF}"/>
          </ac:spMkLst>
        </pc:spChg>
        <pc:spChg chg="add">
          <ac:chgData name="Pradeep Nair" userId="6026642249463aaa" providerId="LiveId" clId="{D74DFA6F-A87D-4A3E-B572-77E19E828B1C}" dt="2018-12-07T16:30:33.696" v="7749"/>
          <ac:spMkLst>
            <pc:docMk/>
            <pc:sldMk cId="3809581433" sldId="270"/>
            <ac:spMk id="6" creationId="{719D5CD0-7CC2-47B1-B41D-1AC446E42430}"/>
          </ac:spMkLst>
        </pc:spChg>
        <pc:picChg chg="add">
          <ac:chgData name="Pradeep Nair" userId="6026642249463aaa" providerId="LiveId" clId="{D74DFA6F-A87D-4A3E-B572-77E19E828B1C}" dt="2018-12-07T16:30:33.696" v="7749"/>
          <ac:picMkLst>
            <pc:docMk/>
            <pc:sldMk cId="3809581433" sldId="270"/>
            <ac:picMk id="4" creationId="{979FF9DC-B17B-4FDE-865E-1C9ED295A2E4}"/>
          </ac:picMkLst>
        </pc:picChg>
        <pc:picChg chg="mod">
          <ac:chgData name="Pradeep Nair" userId="6026642249463aaa" providerId="LiveId" clId="{D74DFA6F-A87D-4A3E-B572-77E19E828B1C}" dt="2018-12-06T16:44:43.183" v="307" actId="1076"/>
          <ac:picMkLst>
            <pc:docMk/>
            <pc:sldMk cId="3809581433" sldId="270"/>
            <ac:picMk id="5" creationId="{1C731969-93E7-478B-86D2-3D8D556E5E42}"/>
          </ac:picMkLst>
        </pc:picChg>
      </pc:sldChg>
      <pc:sldChg chg="addSp modSp ord">
        <pc:chgData name="Pradeep Nair" userId="6026642249463aaa" providerId="LiveId" clId="{D74DFA6F-A87D-4A3E-B572-77E19E828B1C}" dt="2018-12-07T19:31:39.606" v="10941"/>
        <pc:sldMkLst>
          <pc:docMk/>
          <pc:sldMk cId="2571667067" sldId="271"/>
        </pc:sldMkLst>
        <pc:spChg chg="add mod">
          <ac:chgData name="Pradeep Nair" userId="6026642249463aaa" providerId="LiveId" clId="{D74DFA6F-A87D-4A3E-B572-77E19E828B1C}" dt="2018-12-06T16:34:52.185" v="174" actId="20577"/>
          <ac:spMkLst>
            <pc:docMk/>
            <pc:sldMk cId="2571667067" sldId="271"/>
            <ac:spMk id="3" creationId="{D2086B8D-2284-4BAC-9315-5C99E55BB314}"/>
          </ac:spMkLst>
        </pc:spChg>
        <pc:picChg chg="mod">
          <ac:chgData name="Pradeep Nair" userId="6026642249463aaa" providerId="LiveId" clId="{D74DFA6F-A87D-4A3E-B572-77E19E828B1C}" dt="2018-12-06T16:34:43.424" v="146" actId="14100"/>
          <ac:picMkLst>
            <pc:docMk/>
            <pc:sldMk cId="2571667067" sldId="271"/>
            <ac:picMk id="5" creationId="{7C4A8573-6E28-4A5A-9901-20FC1B0BBB87}"/>
          </ac:picMkLst>
        </pc:picChg>
      </pc:sldChg>
      <pc:sldChg chg="modSp ord">
        <pc:chgData name="Pradeep Nair" userId="6026642249463aaa" providerId="LiveId" clId="{D74DFA6F-A87D-4A3E-B572-77E19E828B1C}" dt="2018-12-07T19:40:00.853" v="11167" actId="403"/>
        <pc:sldMkLst>
          <pc:docMk/>
          <pc:sldMk cId="2556245621" sldId="272"/>
        </pc:sldMkLst>
        <pc:spChg chg="mod">
          <ac:chgData name="Pradeep Nair" userId="6026642249463aaa" providerId="LiveId" clId="{D74DFA6F-A87D-4A3E-B572-77E19E828B1C}" dt="2018-12-07T19:40:00.853" v="11167" actId="403"/>
          <ac:spMkLst>
            <pc:docMk/>
            <pc:sldMk cId="2556245621" sldId="272"/>
            <ac:spMk id="3" creationId="{54C6ACB6-4BA6-4CA6-87AA-1530CDDE230E}"/>
          </ac:spMkLst>
        </pc:spChg>
      </pc:sldChg>
      <pc:sldChg chg="addSp modSp ord modNotesTx">
        <pc:chgData name="Pradeep Nair" userId="6026642249463aaa" providerId="LiveId" clId="{D74DFA6F-A87D-4A3E-B572-77E19E828B1C}" dt="2018-12-07T19:37:04.141" v="11018" actId="1076"/>
        <pc:sldMkLst>
          <pc:docMk/>
          <pc:sldMk cId="1467280778" sldId="273"/>
        </pc:sldMkLst>
        <pc:spChg chg="mod">
          <ac:chgData name="Pradeep Nair" userId="6026642249463aaa" providerId="LiveId" clId="{D74DFA6F-A87D-4A3E-B572-77E19E828B1C}" dt="2018-12-06T16:58:14.047" v="426" actId="20577"/>
          <ac:spMkLst>
            <pc:docMk/>
            <pc:sldMk cId="1467280778" sldId="273"/>
            <ac:spMk id="2" creationId="{05D29265-77C2-4F4B-B5BF-39B986B6154B}"/>
          </ac:spMkLst>
        </pc:spChg>
        <pc:picChg chg="add mod">
          <ac:chgData name="Pradeep Nair" userId="6026642249463aaa" providerId="LiveId" clId="{D74DFA6F-A87D-4A3E-B572-77E19E828B1C}" dt="2018-12-07T19:36:56.945" v="11016" actId="1076"/>
          <ac:picMkLst>
            <pc:docMk/>
            <pc:sldMk cId="1467280778" sldId="273"/>
            <ac:picMk id="3" creationId="{C3284AD0-F93B-4235-9F97-ECF1CD327429}"/>
          </ac:picMkLst>
        </pc:picChg>
        <pc:picChg chg="mod">
          <ac:chgData name="Pradeep Nair" userId="6026642249463aaa" providerId="LiveId" clId="{D74DFA6F-A87D-4A3E-B572-77E19E828B1C}" dt="2018-12-07T19:37:04.141" v="11018" actId="1076"/>
          <ac:picMkLst>
            <pc:docMk/>
            <pc:sldMk cId="1467280778" sldId="273"/>
            <ac:picMk id="5" creationId="{CF336955-A5BF-467E-9863-5092539853AD}"/>
          </ac:picMkLst>
        </pc:picChg>
      </pc:sldChg>
      <pc:sldChg chg="del">
        <pc:chgData name="Pradeep Nair" userId="6026642249463aaa" providerId="LiveId" clId="{D74DFA6F-A87D-4A3E-B572-77E19E828B1C}" dt="2018-12-07T19:37:24.549" v="11019" actId="2696"/>
        <pc:sldMkLst>
          <pc:docMk/>
          <pc:sldMk cId="2356157078" sldId="274"/>
        </pc:sldMkLst>
      </pc:sldChg>
      <pc:sldChg chg="del modNotesTx">
        <pc:chgData name="Pradeep Nair" userId="6026642249463aaa" providerId="LiveId" clId="{D74DFA6F-A87D-4A3E-B572-77E19E828B1C}" dt="2018-12-07T19:41:46.084" v="11300" actId="2696"/>
        <pc:sldMkLst>
          <pc:docMk/>
          <pc:sldMk cId="3767302777" sldId="275"/>
        </pc:sldMkLst>
      </pc:sldChg>
      <pc:sldChg chg="modSp modNotesTx">
        <pc:chgData name="Pradeep Nair" userId="6026642249463aaa" providerId="LiveId" clId="{D74DFA6F-A87D-4A3E-B572-77E19E828B1C}" dt="2018-12-07T17:51:38.241" v="9446" actId="15"/>
        <pc:sldMkLst>
          <pc:docMk/>
          <pc:sldMk cId="1989644703" sldId="276"/>
        </pc:sldMkLst>
        <pc:spChg chg="mod">
          <ac:chgData name="Pradeep Nair" userId="6026642249463aaa" providerId="LiveId" clId="{D74DFA6F-A87D-4A3E-B572-77E19E828B1C}" dt="2018-12-07T17:43:04.441" v="9254" actId="20577"/>
          <ac:spMkLst>
            <pc:docMk/>
            <pc:sldMk cId="1989644703" sldId="276"/>
            <ac:spMk id="2" creationId="{B90A9C84-D37E-4014-B7E4-19E0D92AF7E3}"/>
          </ac:spMkLst>
        </pc:spChg>
        <pc:spChg chg="mod">
          <ac:chgData name="Pradeep Nair" userId="6026642249463aaa" providerId="LiveId" clId="{D74DFA6F-A87D-4A3E-B572-77E19E828B1C}" dt="2018-12-07T17:51:15.400" v="9420" actId="313"/>
          <ac:spMkLst>
            <pc:docMk/>
            <pc:sldMk cId="1989644703" sldId="276"/>
            <ac:spMk id="3" creationId="{F76C1FF8-998F-4BF4-8A5D-CC8DABB126B8}"/>
          </ac:spMkLst>
        </pc:spChg>
      </pc:sldChg>
      <pc:sldChg chg="modSp modNotesTx">
        <pc:chgData name="Pradeep Nair" userId="6026642249463aaa" providerId="LiveId" clId="{D74DFA6F-A87D-4A3E-B572-77E19E828B1C}" dt="2018-12-07T20:42:05.582" v="12864" actId="313"/>
        <pc:sldMkLst>
          <pc:docMk/>
          <pc:sldMk cId="3531331849" sldId="277"/>
        </pc:sldMkLst>
        <pc:spChg chg="mod">
          <ac:chgData name="Pradeep Nair" userId="6026642249463aaa" providerId="LiveId" clId="{D74DFA6F-A87D-4A3E-B572-77E19E828B1C}" dt="2018-12-06T17:11:10.615" v="612" actId="20577"/>
          <ac:spMkLst>
            <pc:docMk/>
            <pc:sldMk cId="3531331849" sldId="277"/>
            <ac:spMk id="2" creationId="{866BE496-A50F-4593-86D5-F75C1AE892BA}"/>
          </ac:spMkLst>
        </pc:spChg>
        <pc:spChg chg="mod">
          <ac:chgData name="Pradeep Nair" userId="6026642249463aaa" providerId="LiveId" clId="{D74DFA6F-A87D-4A3E-B572-77E19E828B1C}" dt="2018-12-07T20:42:05.582" v="12864" actId="313"/>
          <ac:spMkLst>
            <pc:docMk/>
            <pc:sldMk cId="3531331849" sldId="277"/>
            <ac:spMk id="3" creationId="{978524E2-C79B-42AF-AAC1-0D7678AB0D7E}"/>
          </ac:spMkLst>
        </pc:spChg>
      </pc:sldChg>
      <pc:sldChg chg="del">
        <pc:chgData name="Pradeep Nair" userId="6026642249463aaa" providerId="LiveId" clId="{D74DFA6F-A87D-4A3E-B572-77E19E828B1C}" dt="2018-12-07T19:07:32.578" v="10362" actId="2696"/>
        <pc:sldMkLst>
          <pc:docMk/>
          <pc:sldMk cId="1318872941" sldId="278"/>
        </pc:sldMkLst>
      </pc:sldChg>
      <pc:sldChg chg="del">
        <pc:chgData name="Pradeep Nair" userId="6026642249463aaa" providerId="LiveId" clId="{D74DFA6F-A87D-4A3E-B572-77E19E828B1C}" dt="2018-12-07T19:06:40.414" v="10340" actId="2696"/>
        <pc:sldMkLst>
          <pc:docMk/>
          <pc:sldMk cId="3855176619" sldId="279"/>
        </pc:sldMkLst>
      </pc:sldChg>
      <pc:sldChg chg="delSp modSp ord modNotesTx">
        <pc:chgData name="Pradeep Nair" userId="6026642249463aaa" providerId="LiveId" clId="{D74DFA6F-A87D-4A3E-B572-77E19E828B1C}" dt="2018-12-07T19:17:54.309" v="10576"/>
        <pc:sldMkLst>
          <pc:docMk/>
          <pc:sldMk cId="1143614001" sldId="280"/>
        </pc:sldMkLst>
        <pc:spChg chg="mod">
          <ac:chgData name="Pradeep Nair" userId="6026642249463aaa" providerId="LiveId" clId="{D74DFA6F-A87D-4A3E-B572-77E19E828B1C}" dt="2018-12-07T15:43:25.672" v="6961" actId="403"/>
          <ac:spMkLst>
            <pc:docMk/>
            <pc:sldMk cId="1143614001" sldId="280"/>
            <ac:spMk id="2" creationId="{04083605-3A21-407F-8D5B-06DB18BFB91E}"/>
          </ac:spMkLst>
        </pc:spChg>
        <pc:spChg chg="del">
          <ac:chgData name="Pradeep Nair" userId="6026642249463aaa" providerId="LiveId" clId="{D74DFA6F-A87D-4A3E-B572-77E19E828B1C}" dt="2018-12-07T15:43:00.627" v="6925" actId="478"/>
          <ac:spMkLst>
            <pc:docMk/>
            <pc:sldMk cId="1143614001" sldId="280"/>
            <ac:spMk id="3" creationId="{AED4E28C-E5FF-47BA-A71C-DE0CADD0F2D6}"/>
          </ac:spMkLst>
        </pc:spChg>
      </pc:sldChg>
      <pc:sldChg chg="addSp delSp modSp setBg modNotesTx">
        <pc:chgData name="Pradeep Nair" userId="6026642249463aaa" providerId="LiveId" clId="{D74DFA6F-A87D-4A3E-B572-77E19E828B1C}" dt="2018-12-07T16:25:40.359" v="7708"/>
        <pc:sldMkLst>
          <pc:docMk/>
          <pc:sldMk cId="3167054293" sldId="281"/>
        </pc:sldMkLst>
        <pc:spChg chg="mod">
          <ac:chgData name="Pradeep Nair" userId="6026642249463aaa" providerId="LiveId" clId="{D74DFA6F-A87D-4A3E-B572-77E19E828B1C}" dt="2018-12-07T16:25:24.527" v="7706" actId="207"/>
          <ac:spMkLst>
            <pc:docMk/>
            <pc:sldMk cId="3167054293" sldId="281"/>
            <ac:spMk id="2" creationId="{31F691DF-328A-4B88-AF6C-6E336F4DC9F9}"/>
          </ac:spMkLst>
        </pc:spChg>
        <pc:spChg chg="del">
          <ac:chgData name="Pradeep Nair" userId="6026642249463aaa" providerId="LiveId" clId="{D74DFA6F-A87D-4A3E-B572-77E19E828B1C}" dt="2018-12-07T08:53:19.297" v="1455" actId="478"/>
          <ac:spMkLst>
            <pc:docMk/>
            <pc:sldMk cId="3167054293" sldId="281"/>
            <ac:spMk id="3" creationId="{2790561E-99B2-4A22-B401-250A1FB44CA8}"/>
          </ac:spMkLst>
        </pc:spChg>
        <pc:spChg chg="add">
          <ac:chgData name="Pradeep Nair" userId="6026642249463aaa" providerId="LiveId" clId="{D74DFA6F-A87D-4A3E-B572-77E19E828B1C}" dt="2018-12-07T16:25:40.359" v="7708"/>
          <ac:spMkLst>
            <pc:docMk/>
            <pc:sldMk cId="3167054293" sldId="281"/>
            <ac:spMk id="5" creationId="{85332CFA-6539-4FA9-BD8F-BFC9AB2A7391}"/>
          </ac:spMkLst>
        </pc:spChg>
        <pc:spChg chg="add del mod">
          <ac:chgData name="Pradeep Nair" userId="6026642249463aaa" providerId="LiveId" clId="{D74DFA6F-A87D-4A3E-B572-77E19E828B1C}" dt="2018-12-07T08:53:45.233" v="1460" actId="478"/>
          <ac:spMkLst>
            <pc:docMk/>
            <pc:sldMk cId="3167054293" sldId="281"/>
            <ac:spMk id="5" creationId="{FEE1C015-D585-4D5C-9D5B-9EEB903F78FF}"/>
          </ac:spMkLst>
        </pc:spChg>
        <pc:picChg chg="add">
          <ac:chgData name="Pradeep Nair" userId="6026642249463aaa" providerId="LiveId" clId="{D74DFA6F-A87D-4A3E-B572-77E19E828B1C}" dt="2018-12-07T16:25:40.359" v="7708"/>
          <ac:picMkLst>
            <pc:docMk/>
            <pc:sldMk cId="3167054293" sldId="281"/>
            <ac:picMk id="4" creationId="{EC9D0EE7-96CF-4725-8665-7C29AB93BC48}"/>
          </ac:picMkLst>
        </pc:picChg>
        <pc:picChg chg="add mod modCrop">
          <ac:chgData name="Pradeep Nair" userId="6026642249463aaa" providerId="LiveId" clId="{D74DFA6F-A87D-4A3E-B572-77E19E828B1C}" dt="2018-12-07T08:54:54.650" v="1475" actId="732"/>
          <ac:picMkLst>
            <pc:docMk/>
            <pc:sldMk cId="3167054293" sldId="281"/>
            <ac:picMk id="6" creationId="{EE74E915-BE28-4F51-B112-CCA69D2C1487}"/>
          </ac:picMkLst>
        </pc:picChg>
      </pc:sldChg>
      <pc:sldChg chg="modSp modNotesTx">
        <pc:chgData name="Pradeep Nair" userId="6026642249463aaa" providerId="LiveId" clId="{D74DFA6F-A87D-4A3E-B572-77E19E828B1C}" dt="2018-12-07T21:02:39.076" v="13460" actId="404"/>
        <pc:sldMkLst>
          <pc:docMk/>
          <pc:sldMk cId="94100990" sldId="282"/>
        </pc:sldMkLst>
        <pc:spChg chg="mod">
          <ac:chgData name="Pradeep Nair" userId="6026642249463aaa" providerId="LiveId" clId="{D74DFA6F-A87D-4A3E-B572-77E19E828B1C}" dt="2018-12-07T21:02:23.252" v="13455" actId="6549"/>
          <ac:spMkLst>
            <pc:docMk/>
            <pc:sldMk cId="94100990" sldId="282"/>
            <ac:spMk id="2" creationId="{AC57D7C8-1C25-4A1B-A15F-EEC0F36EEA09}"/>
          </ac:spMkLst>
        </pc:spChg>
        <pc:spChg chg="mod">
          <ac:chgData name="Pradeep Nair" userId="6026642249463aaa" providerId="LiveId" clId="{D74DFA6F-A87D-4A3E-B572-77E19E828B1C}" dt="2018-12-07T21:02:39.076" v="13460" actId="404"/>
          <ac:spMkLst>
            <pc:docMk/>
            <pc:sldMk cId="94100990" sldId="282"/>
            <ac:spMk id="3" creationId="{365E4CD5-62AA-491A-9E25-F94311335BBF}"/>
          </ac:spMkLst>
        </pc:spChg>
      </pc:sldChg>
      <pc:sldChg chg="addSp modSp modNotesTx">
        <pc:chgData name="Pradeep Nair" userId="6026642249463aaa" providerId="LiveId" clId="{D74DFA6F-A87D-4A3E-B572-77E19E828B1C}" dt="2018-12-07T21:03:01.380" v="13461" actId="20577"/>
        <pc:sldMkLst>
          <pc:docMk/>
          <pc:sldMk cId="3986049823" sldId="283"/>
        </pc:sldMkLst>
        <pc:spChg chg="mod">
          <ac:chgData name="Pradeep Nair" userId="6026642249463aaa" providerId="LiveId" clId="{D74DFA6F-A87D-4A3E-B572-77E19E828B1C}" dt="2018-12-07T09:32:18.254" v="2704" actId="20577"/>
          <ac:spMkLst>
            <pc:docMk/>
            <pc:sldMk cId="3986049823" sldId="283"/>
            <ac:spMk id="2" creationId="{05269556-A22C-4CC4-B91C-7CB942264FB8}"/>
          </ac:spMkLst>
        </pc:spChg>
        <pc:spChg chg="mod">
          <ac:chgData name="Pradeep Nair" userId="6026642249463aaa" providerId="LiveId" clId="{D74DFA6F-A87D-4A3E-B572-77E19E828B1C}" dt="2018-12-07T21:03:01.380" v="13461" actId="20577"/>
          <ac:spMkLst>
            <pc:docMk/>
            <pc:sldMk cId="3986049823" sldId="283"/>
            <ac:spMk id="3" creationId="{7B80F12A-C58A-4420-9218-4D20447A87CD}"/>
          </ac:spMkLst>
        </pc:spChg>
        <pc:picChg chg="add mod">
          <ac:chgData name="Pradeep Nair" userId="6026642249463aaa" providerId="LiveId" clId="{D74DFA6F-A87D-4A3E-B572-77E19E828B1C}" dt="2018-12-07T09:32:48.076" v="2710" actId="1076"/>
          <ac:picMkLst>
            <pc:docMk/>
            <pc:sldMk cId="3986049823" sldId="283"/>
            <ac:picMk id="4" creationId="{CF2712CF-86F0-4301-AE00-3EA8A90FCDEE}"/>
          </ac:picMkLst>
        </pc:picChg>
      </pc:sldChg>
      <pc:sldChg chg="addSp delSp modSp ord setBg modNotesTx">
        <pc:chgData name="Pradeep Nair" userId="6026642249463aaa" providerId="LiveId" clId="{D74DFA6F-A87D-4A3E-B572-77E19E828B1C}" dt="2018-12-07T16:26:31.407" v="7717"/>
        <pc:sldMkLst>
          <pc:docMk/>
          <pc:sldMk cId="3461389934" sldId="284"/>
        </pc:sldMkLst>
        <pc:spChg chg="mod">
          <ac:chgData name="Pradeep Nair" userId="6026642249463aaa" providerId="LiveId" clId="{D74DFA6F-A87D-4A3E-B572-77E19E828B1C}" dt="2018-12-07T16:26:27.696" v="7715" actId="207"/>
          <ac:spMkLst>
            <pc:docMk/>
            <pc:sldMk cId="3461389934" sldId="284"/>
            <ac:spMk id="2" creationId="{512FCC36-4C6C-4203-81B2-51D45CC5A5EC}"/>
          </ac:spMkLst>
        </pc:spChg>
        <pc:spChg chg="del">
          <ac:chgData name="Pradeep Nair" userId="6026642249463aaa" providerId="LiveId" clId="{D74DFA6F-A87D-4A3E-B572-77E19E828B1C}" dt="2018-12-07T08:52:06.533" v="1422" actId="478"/>
          <ac:spMkLst>
            <pc:docMk/>
            <pc:sldMk cId="3461389934" sldId="284"/>
            <ac:spMk id="3" creationId="{BB761D78-1A41-4FA4-A41D-B49BAE91A8CD}"/>
          </ac:spMkLst>
        </pc:spChg>
        <pc:spChg chg="add">
          <ac:chgData name="Pradeep Nair" userId="6026642249463aaa" providerId="LiveId" clId="{D74DFA6F-A87D-4A3E-B572-77E19E828B1C}" dt="2018-12-07T16:26:31.407" v="7717"/>
          <ac:spMkLst>
            <pc:docMk/>
            <pc:sldMk cId="3461389934" sldId="284"/>
            <ac:spMk id="6" creationId="{172E63D6-8E3C-4344-AA49-B3441971F24D}"/>
          </ac:spMkLst>
        </pc:spChg>
        <pc:picChg chg="add mod ord">
          <ac:chgData name="Pradeep Nair" userId="6026642249463aaa" providerId="LiveId" clId="{D74DFA6F-A87D-4A3E-B572-77E19E828B1C}" dt="2018-12-07T09:22:48.627" v="1809" actId="167"/>
          <ac:picMkLst>
            <pc:docMk/>
            <pc:sldMk cId="3461389934" sldId="284"/>
            <ac:picMk id="4" creationId="{84BB7BA2-C414-4112-AF61-B19D497C5B00}"/>
          </ac:picMkLst>
        </pc:picChg>
        <pc:picChg chg="add">
          <ac:chgData name="Pradeep Nair" userId="6026642249463aaa" providerId="LiveId" clId="{D74DFA6F-A87D-4A3E-B572-77E19E828B1C}" dt="2018-12-07T16:26:31.407" v="7717"/>
          <ac:picMkLst>
            <pc:docMk/>
            <pc:sldMk cId="3461389934" sldId="284"/>
            <ac:picMk id="5" creationId="{CC8496A7-8367-4158-9D0E-CF8B2C10CCD1}"/>
          </ac:picMkLst>
        </pc:picChg>
      </pc:sldChg>
      <pc:sldChg chg="modSp ord">
        <pc:chgData name="Pradeep Nair" userId="6026642249463aaa" providerId="LiveId" clId="{D74DFA6F-A87D-4A3E-B572-77E19E828B1C}" dt="2018-12-07T18:27:31.373" v="9731"/>
        <pc:sldMkLst>
          <pc:docMk/>
          <pc:sldMk cId="1529230572" sldId="285"/>
        </pc:sldMkLst>
        <pc:spChg chg="mod">
          <ac:chgData name="Pradeep Nair" userId="6026642249463aaa" providerId="LiveId" clId="{D74DFA6F-A87D-4A3E-B572-77E19E828B1C}" dt="2018-12-07T18:16:39.066" v="9507" actId="20577"/>
          <ac:spMkLst>
            <pc:docMk/>
            <pc:sldMk cId="1529230572" sldId="285"/>
            <ac:spMk id="2" creationId="{36B45B42-05A2-4A48-A694-D5D464729EA6}"/>
          </ac:spMkLst>
        </pc:spChg>
        <pc:spChg chg="mod">
          <ac:chgData name="Pradeep Nair" userId="6026642249463aaa" providerId="LiveId" clId="{D74DFA6F-A87D-4A3E-B572-77E19E828B1C}" dt="2018-12-07T18:22:30.920" v="9585" actId="20577"/>
          <ac:spMkLst>
            <pc:docMk/>
            <pc:sldMk cId="1529230572" sldId="285"/>
            <ac:spMk id="3" creationId="{0406046B-3961-4D91-AE0A-5D3ADC72D82E}"/>
          </ac:spMkLst>
        </pc:spChg>
      </pc:sldChg>
      <pc:sldChg chg="addSp delSp modSp ord setBg modNotesTx">
        <pc:chgData name="Pradeep Nair" userId="6026642249463aaa" providerId="LiveId" clId="{D74DFA6F-A87D-4A3E-B572-77E19E828B1C}" dt="2018-12-07T18:27:31.373" v="9731"/>
        <pc:sldMkLst>
          <pc:docMk/>
          <pc:sldMk cId="4202513181" sldId="286"/>
        </pc:sldMkLst>
        <pc:spChg chg="mod">
          <ac:chgData name="Pradeep Nair" userId="6026642249463aaa" providerId="LiveId" clId="{D74DFA6F-A87D-4A3E-B572-77E19E828B1C}" dt="2018-12-07T18:18:17.532" v="9559" actId="20577"/>
          <ac:spMkLst>
            <pc:docMk/>
            <pc:sldMk cId="4202513181" sldId="286"/>
            <ac:spMk id="2" creationId="{BC32789C-9558-4403-9366-B71A32017BAD}"/>
          </ac:spMkLst>
        </pc:spChg>
        <pc:spChg chg="del mod">
          <ac:chgData name="Pradeep Nair" userId="6026642249463aaa" providerId="LiveId" clId="{D74DFA6F-A87D-4A3E-B572-77E19E828B1C}" dt="2018-12-07T18:20:53.866" v="9575" actId="478"/>
          <ac:spMkLst>
            <pc:docMk/>
            <pc:sldMk cId="4202513181" sldId="286"/>
            <ac:spMk id="3" creationId="{B9AEC4A4-8BF6-41AB-84C7-35798515C7FC}"/>
          </ac:spMkLst>
        </pc:spChg>
        <pc:spChg chg="add mod">
          <ac:chgData name="Pradeep Nair" userId="6026642249463aaa" providerId="LiveId" clId="{D74DFA6F-A87D-4A3E-B572-77E19E828B1C}" dt="2018-12-07T16:24:06.759" v="7703" actId="1076"/>
          <ac:spMkLst>
            <pc:docMk/>
            <pc:sldMk cId="4202513181" sldId="286"/>
            <ac:spMk id="6" creationId="{1F0E4F20-5733-40A4-9F2C-9A11FF77A556}"/>
          </ac:spMkLst>
        </pc:spChg>
        <pc:spChg chg="add del mod">
          <ac:chgData name="Pradeep Nair" userId="6026642249463aaa" providerId="LiveId" clId="{D74DFA6F-A87D-4A3E-B572-77E19E828B1C}" dt="2018-12-07T18:20:57.133" v="9576" actId="478"/>
          <ac:spMkLst>
            <pc:docMk/>
            <pc:sldMk cId="4202513181" sldId="286"/>
            <ac:spMk id="10" creationId="{01003C51-7DAF-4FFF-B7A1-707CE5723843}"/>
          </ac:spMkLst>
        </pc:spChg>
        <pc:picChg chg="add del mod">
          <ac:chgData name="Pradeep Nair" userId="6026642249463aaa" providerId="LiveId" clId="{D74DFA6F-A87D-4A3E-B572-77E19E828B1C}" dt="2018-12-07T18:17:57.983" v="9538" actId="478"/>
          <ac:picMkLst>
            <pc:docMk/>
            <pc:sldMk cId="4202513181" sldId="286"/>
            <ac:picMk id="4" creationId="{21ED897F-8B15-4706-A6DF-8A5A7E747E0E}"/>
          </ac:picMkLst>
        </pc:picChg>
        <pc:picChg chg="add mod">
          <ac:chgData name="Pradeep Nair" userId="6026642249463aaa" providerId="LiveId" clId="{D74DFA6F-A87D-4A3E-B572-77E19E828B1C}" dt="2018-12-07T16:24:01.634" v="7702" actId="1076"/>
          <ac:picMkLst>
            <pc:docMk/>
            <pc:sldMk cId="4202513181" sldId="286"/>
            <ac:picMk id="5" creationId="{18B34CE5-B011-49FC-A6DD-345BA7C6C0FB}"/>
          </ac:picMkLst>
        </pc:picChg>
        <pc:picChg chg="add del mod">
          <ac:chgData name="Pradeep Nair" userId="6026642249463aaa" providerId="LiveId" clId="{D74DFA6F-A87D-4A3E-B572-77E19E828B1C}" dt="2018-12-07T18:20:40.854" v="9569" actId="478"/>
          <ac:picMkLst>
            <pc:docMk/>
            <pc:sldMk cId="4202513181" sldId="286"/>
            <ac:picMk id="7" creationId="{E275963F-433C-482A-9CBA-C418C9993A40}"/>
          </ac:picMkLst>
        </pc:picChg>
        <pc:picChg chg="add del mod">
          <ac:chgData name="Pradeep Nair" userId="6026642249463aaa" providerId="LiveId" clId="{D74DFA6F-A87D-4A3E-B572-77E19E828B1C}" dt="2018-12-07T18:23:59.816" v="9609" actId="478"/>
          <ac:picMkLst>
            <pc:docMk/>
            <pc:sldMk cId="4202513181" sldId="286"/>
            <ac:picMk id="8" creationId="{3AD9BD42-FCE6-4B27-A8FC-1B4858109CBC}"/>
          </ac:picMkLst>
        </pc:picChg>
        <pc:picChg chg="add mod">
          <ac:chgData name="Pradeep Nair" userId="6026642249463aaa" providerId="LiveId" clId="{D74DFA6F-A87D-4A3E-B572-77E19E828B1C}" dt="2018-12-07T18:24:40.703" v="9621" actId="14100"/>
          <ac:picMkLst>
            <pc:docMk/>
            <pc:sldMk cId="4202513181" sldId="286"/>
            <ac:picMk id="11" creationId="{3F27414F-95AA-4D6E-9870-5EE848B0BB8A}"/>
          </ac:picMkLst>
        </pc:picChg>
      </pc:sldChg>
      <pc:sldChg chg="addSp delSp modSp add setBg modNotesTx">
        <pc:chgData name="Pradeep Nair" userId="6026642249463aaa" providerId="LiveId" clId="{D74DFA6F-A87D-4A3E-B572-77E19E828B1C}" dt="2018-12-07T17:06:07.536" v="8251" actId="20577"/>
        <pc:sldMkLst>
          <pc:docMk/>
          <pc:sldMk cId="3304425604" sldId="287"/>
        </pc:sldMkLst>
        <pc:spChg chg="mod">
          <ac:chgData name="Pradeep Nair" userId="6026642249463aaa" providerId="LiveId" clId="{D74DFA6F-A87D-4A3E-B572-77E19E828B1C}" dt="2018-12-07T16:29:39.458" v="7745" actId="403"/>
          <ac:spMkLst>
            <pc:docMk/>
            <pc:sldMk cId="3304425604" sldId="287"/>
            <ac:spMk id="2" creationId="{2F75C902-4E31-4957-896E-693C32A6B03E}"/>
          </ac:spMkLst>
        </pc:spChg>
        <pc:spChg chg="add del">
          <ac:chgData name="Pradeep Nair" userId="6026642249463aaa" providerId="LiveId" clId="{D74DFA6F-A87D-4A3E-B572-77E19E828B1C}" dt="2018-12-07T16:29:09.304" v="7736"/>
          <ac:spMkLst>
            <pc:docMk/>
            <pc:sldMk cId="3304425604" sldId="287"/>
            <ac:spMk id="4" creationId="{65389D2E-81B9-4C78-B31C-FDC60DE1BAF1}"/>
          </ac:spMkLst>
        </pc:spChg>
        <pc:spChg chg="add del mod">
          <ac:chgData name="Pradeep Nair" userId="6026642249463aaa" providerId="LiveId" clId="{D74DFA6F-A87D-4A3E-B572-77E19E828B1C}" dt="2018-12-07T16:29:19.912" v="7738"/>
          <ac:spMkLst>
            <pc:docMk/>
            <pc:sldMk cId="3304425604" sldId="287"/>
            <ac:spMk id="5" creationId="{41825B16-05C4-4C3C-BBD6-2379F38DD518}"/>
          </ac:spMkLst>
        </pc:spChg>
        <pc:spChg chg="add del mod">
          <ac:chgData name="Pradeep Nair" userId="6026642249463aaa" providerId="LiveId" clId="{D74DFA6F-A87D-4A3E-B572-77E19E828B1C}" dt="2018-12-07T16:29:29.431" v="7741" actId="478"/>
          <ac:spMkLst>
            <pc:docMk/>
            <pc:sldMk cId="3304425604" sldId="287"/>
            <ac:spMk id="6" creationId="{94C19F4E-E347-472F-9E4C-B616B099C1B4}"/>
          </ac:spMkLst>
        </pc:spChg>
        <pc:picChg chg="add del">
          <ac:chgData name="Pradeep Nair" userId="6026642249463aaa" providerId="LiveId" clId="{D74DFA6F-A87D-4A3E-B572-77E19E828B1C}" dt="2018-12-07T16:29:09.304" v="7736"/>
          <ac:picMkLst>
            <pc:docMk/>
            <pc:sldMk cId="3304425604" sldId="287"/>
            <ac:picMk id="3" creationId="{423F3D38-E94B-412D-8082-40357E71575D}"/>
          </ac:picMkLst>
        </pc:picChg>
      </pc:sldChg>
      <pc:sldChg chg="modSp add modAnim">
        <pc:chgData name="Pradeep Nair" userId="6026642249463aaa" providerId="LiveId" clId="{D74DFA6F-A87D-4A3E-B572-77E19E828B1C}" dt="2018-12-07T19:42:45.131" v="11304"/>
        <pc:sldMkLst>
          <pc:docMk/>
          <pc:sldMk cId="3701305644" sldId="288"/>
        </pc:sldMkLst>
        <pc:spChg chg="mod">
          <ac:chgData name="Pradeep Nair" userId="6026642249463aaa" providerId="LiveId" clId="{D74DFA6F-A87D-4A3E-B572-77E19E828B1C}" dt="2018-12-07T19:42:35.245" v="11303" actId="179"/>
          <ac:spMkLst>
            <pc:docMk/>
            <pc:sldMk cId="3701305644" sldId="288"/>
            <ac:spMk id="3" creationId="{B2350566-43B8-4EF1-9DA4-CD2ABD4A84AF}"/>
          </ac:spMkLst>
        </pc:spChg>
      </pc:sldChg>
      <pc:sldChg chg="modSp add">
        <pc:chgData name="Pradeep Nair" userId="6026642249463aaa" providerId="LiveId" clId="{D74DFA6F-A87D-4A3E-B572-77E19E828B1C}" dt="2018-12-07T19:42:53.988" v="11310" actId="27636"/>
        <pc:sldMkLst>
          <pc:docMk/>
          <pc:sldMk cId="1171496707" sldId="289"/>
        </pc:sldMkLst>
        <pc:spChg chg="mod">
          <ac:chgData name="Pradeep Nair" userId="6026642249463aaa" providerId="LiveId" clId="{D74DFA6F-A87D-4A3E-B572-77E19E828B1C}" dt="2018-12-07T19:42:53.988" v="11310" actId="27636"/>
          <ac:spMkLst>
            <pc:docMk/>
            <pc:sldMk cId="1171496707" sldId="289"/>
            <ac:spMk id="3" creationId="{B2350566-43B8-4EF1-9DA4-CD2ABD4A84AF}"/>
          </ac:spMkLst>
        </pc:spChg>
      </pc:sldChg>
      <pc:sldChg chg="addSp modSp add setBg">
        <pc:chgData name="Pradeep Nair" userId="6026642249463aaa" providerId="LiveId" clId="{D74DFA6F-A87D-4A3E-B572-77E19E828B1C}" dt="2018-12-07T16:28:47.007" v="7732"/>
        <pc:sldMkLst>
          <pc:docMk/>
          <pc:sldMk cId="12888314" sldId="290"/>
        </pc:sldMkLst>
        <pc:spChg chg="add">
          <ac:chgData name="Pradeep Nair" userId="6026642249463aaa" providerId="LiveId" clId="{D74DFA6F-A87D-4A3E-B572-77E19E828B1C}" dt="2018-12-07T16:28:47.007" v="7732"/>
          <ac:spMkLst>
            <pc:docMk/>
            <pc:sldMk cId="12888314" sldId="290"/>
            <ac:spMk id="4" creationId="{715E8448-B437-472D-A53D-66224DAA0064}"/>
          </ac:spMkLst>
        </pc:spChg>
        <pc:picChg chg="add">
          <ac:chgData name="Pradeep Nair" userId="6026642249463aaa" providerId="LiveId" clId="{D74DFA6F-A87D-4A3E-B572-77E19E828B1C}" dt="2018-12-07T16:28:47.007" v="7732"/>
          <ac:picMkLst>
            <pc:docMk/>
            <pc:sldMk cId="12888314" sldId="290"/>
            <ac:picMk id="3" creationId="{A70A9216-6F79-4C1C-8BF9-AE2B8B06C218}"/>
          </ac:picMkLst>
        </pc:picChg>
        <pc:picChg chg="mod modCrop">
          <ac:chgData name="Pradeep Nair" userId="6026642249463aaa" providerId="LiveId" clId="{D74DFA6F-A87D-4A3E-B572-77E19E828B1C}" dt="2018-12-06T16:27:03.917" v="14" actId="1076"/>
          <ac:picMkLst>
            <pc:docMk/>
            <pc:sldMk cId="12888314" sldId="290"/>
            <ac:picMk id="5" creationId="{B7563BF9-AA7E-4080-B30E-B181F8319079}"/>
          </ac:picMkLst>
        </pc:picChg>
      </pc:sldChg>
      <pc:sldChg chg="modSp add ord">
        <pc:chgData name="Pradeep Nair" userId="6026642249463aaa" providerId="LiveId" clId="{D74DFA6F-A87D-4A3E-B572-77E19E828B1C}" dt="2018-12-07T20:11:14.012" v="12117"/>
        <pc:sldMkLst>
          <pc:docMk/>
          <pc:sldMk cId="649418689" sldId="291"/>
        </pc:sldMkLst>
        <pc:spChg chg="mod">
          <ac:chgData name="Pradeep Nair" userId="6026642249463aaa" providerId="LiveId" clId="{D74DFA6F-A87D-4A3E-B572-77E19E828B1C}" dt="2018-12-07T19:43:04.661" v="11315" actId="27636"/>
          <ac:spMkLst>
            <pc:docMk/>
            <pc:sldMk cId="649418689" sldId="291"/>
            <ac:spMk id="3" creationId="{951A9787-F321-4E97-8EE8-F706FA34DBC8}"/>
          </ac:spMkLst>
        </pc:spChg>
      </pc:sldChg>
      <pc:sldChg chg="modSp add modNotesTx">
        <pc:chgData name="Pradeep Nair" userId="6026642249463aaa" providerId="LiveId" clId="{D74DFA6F-A87D-4A3E-B572-77E19E828B1C}" dt="2018-12-08T03:48:18.679" v="13956" actId="20577"/>
        <pc:sldMkLst>
          <pc:docMk/>
          <pc:sldMk cId="2922038811" sldId="292"/>
        </pc:sldMkLst>
        <pc:spChg chg="mod">
          <ac:chgData name="Pradeep Nair" userId="6026642249463aaa" providerId="LiveId" clId="{D74DFA6F-A87D-4A3E-B572-77E19E828B1C}" dt="2018-12-07T19:43:14.035" v="11319" actId="27636"/>
          <ac:spMkLst>
            <pc:docMk/>
            <pc:sldMk cId="2922038811" sldId="292"/>
            <ac:spMk id="3" creationId="{951A9787-F321-4E97-8EE8-F706FA34DBC8}"/>
          </ac:spMkLst>
        </pc:spChg>
      </pc:sldChg>
      <pc:sldChg chg="modSp add modNotesTx">
        <pc:chgData name="Pradeep Nair" userId="6026642249463aaa" providerId="LiveId" clId="{D74DFA6F-A87D-4A3E-B572-77E19E828B1C}" dt="2018-12-08T04:03:39.615" v="14031" actId="20577"/>
        <pc:sldMkLst>
          <pc:docMk/>
          <pc:sldMk cId="206883359" sldId="293"/>
        </pc:sldMkLst>
        <pc:spChg chg="mod">
          <ac:chgData name="Pradeep Nair" userId="6026642249463aaa" providerId="LiveId" clId="{D74DFA6F-A87D-4A3E-B572-77E19E828B1C}" dt="2018-12-07T19:44:47.032" v="11549" actId="27636"/>
          <ac:spMkLst>
            <pc:docMk/>
            <pc:sldMk cId="206883359" sldId="293"/>
            <ac:spMk id="3" creationId="{951A9787-F321-4E97-8EE8-F706FA34DBC8}"/>
          </ac:spMkLst>
        </pc:spChg>
      </pc:sldChg>
      <pc:sldChg chg="modSp add modNotesTx">
        <pc:chgData name="Pradeep Nair" userId="6026642249463aaa" providerId="LiveId" clId="{D74DFA6F-A87D-4A3E-B572-77E19E828B1C}" dt="2018-12-07T19:45:23.633" v="11596" actId="313"/>
        <pc:sldMkLst>
          <pc:docMk/>
          <pc:sldMk cId="783130703" sldId="294"/>
        </pc:sldMkLst>
        <pc:spChg chg="mod">
          <ac:chgData name="Pradeep Nair" userId="6026642249463aaa" providerId="LiveId" clId="{D74DFA6F-A87D-4A3E-B572-77E19E828B1C}" dt="2018-12-06T16:28:04.108" v="22" actId="1076"/>
          <ac:spMkLst>
            <pc:docMk/>
            <pc:sldMk cId="783130703" sldId="294"/>
            <ac:spMk id="3" creationId="{951A9787-F321-4E97-8EE8-F706FA34DBC8}"/>
          </ac:spMkLst>
        </pc:spChg>
      </pc:sldChg>
      <pc:sldChg chg="modSp add modNotesTx">
        <pc:chgData name="Pradeep Nair" userId="6026642249463aaa" providerId="LiveId" clId="{D74DFA6F-A87D-4A3E-B572-77E19E828B1C}" dt="2018-12-07T19:45:53.306" v="11659" actId="313"/>
        <pc:sldMkLst>
          <pc:docMk/>
          <pc:sldMk cId="2725455537" sldId="295"/>
        </pc:sldMkLst>
        <pc:picChg chg="mod">
          <ac:chgData name="Pradeep Nair" userId="6026642249463aaa" providerId="LiveId" clId="{D74DFA6F-A87D-4A3E-B572-77E19E828B1C}" dt="2018-12-06T16:28:10.573" v="24" actId="1076"/>
          <ac:picMkLst>
            <pc:docMk/>
            <pc:sldMk cId="2725455537" sldId="295"/>
            <ac:picMk id="3074" creationId="{F7DC7FCB-234D-4CC0-870C-16FA4939A518}"/>
          </ac:picMkLst>
        </pc:picChg>
      </pc:sldChg>
      <pc:sldChg chg="addSp modSp add del ord setBg">
        <pc:chgData name="Pradeep Nair" userId="6026642249463aaa" providerId="LiveId" clId="{D74DFA6F-A87D-4A3E-B572-77E19E828B1C}" dt="2018-12-07T20:11:03.817" v="12116"/>
        <pc:sldMkLst>
          <pc:docMk/>
          <pc:sldMk cId="3066259874" sldId="296"/>
        </pc:sldMkLst>
        <pc:spChg chg="add">
          <ac:chgData name="Pradeep Nair" userId="6026642249463aaa" providerId="LiveId" clId="{D74DFA6F-A87D-4A3E-B572-77E19E828B1C}" dt="2018-12-07T16:28:29.631" v="7730"/>
          <ac:spMkLst>
            <pc:docMk/>
            <pc:sldMk cId="3066259874" sldId="296"/>
            <ac:spMk id="4" creationId="{C56A3FE0-74D7-49C2-8BD3-BF0347A4A1C6}"/>
          </ac:spMkLst>
        </pc:spChg>
        <pc:picChg chg="mod modCrop">
          <ac:chgData name="Pradeep Nair" userId="6026642249463aaa" providerId="LiveId" clId="{D74DFA6F-A87D-4A3E-B572-77E19E828B1C}" dt="2018-12-06T16:28:30.652" v="28" actId="1076"/>
          <ac:picMkLst>
            <pc:docMk/>
            <pc:sldMk cId="3066259874" sldId="296"/>
            <ac:picMk id="2" creationId="{4541436F-7E06-4663-926B-C57CAF59921B}"/>
          </ac:picMkLst>
        </pc:picChg>
        <pc:picChg chg="add">
          <ac:chgData name="Pradeep Nair" userId="6026642249463aaa" providerId="LiveId" clId="{D74DFA6F-A87D-4A3E-B572-77E19E828B1C}" dt="2018-12-07T16:28:29.631" v="7730"/>
          <ac:picMkLst>
            <pc:docMk/>
            <pc:sldMk cId="3066259874" sldId="296"/>
            <ac:picMk id="3" creationId="{DAA6E1C8-1185-494E-AB8F-BCA927E2E911}"/>
          </ac:picMkLst>
        </pc:picChg>
      </pc:sldChg>
      <pc:sldChg chg="add del setBg">
        <pc:chgData name="Pradeep Nair" userId="6026642249463aaa" providerId="LiveId" clId="{D74DFA6F-A87D-4A3E-B572-77E19E828B1C}" dt="2018-12-07T20:10:56.218" v="12112"/>
        <pc:sldMkLst>
          <pc:docMk/>
          <pc:sldMk cId="3759018052" sldId="296"/>
        </pc:sldMkLst>
      </pc:sldChg>
      <pc:sldChg chg="modSp add modNotesTx">
        <pc:chgData name="Pradeep Nair" userId="6026642249463aaa" providerId="LiveId" clId="{D74DFA6F-A87D-4A3E-B572-77E19E828B1C}" dt="2018-12-07T20:13:02.350" v="12161" actId="20577"/>
        <pc:sldMkLst>
          <pc:docMk/>
          <pc:sldMk cId="1613960941" sldId="297"/>
        </pc:sldMkLst>
        <pc:spChg chg="mod">
          <ac:chgData name="Pradeep Nair" userId="6026642249463aaa" providerId="LiveId" clId="{D74DFA6F-A87D-4A3E-B572-77E19E828B1C}" dt="2018-12-07T19:48:24.980" v="11704" actId="403"/>
          <ac:spMkLst>
            <pc:docMk/>
            <pc:sldMk cId="1613960941" sldId="297"/>
            <ac:spMk id="3" creationId="{B2350566-43B8-4EF1-9DA4-CD2ABD4A84AF}"/>
          </ac:spMkLst>
        </pc:spChg>
      </pc:sldChg>
      <pc:sldChg chg="modSp add modNotesTx">
        <pc:chgData name="Pradeep Nair" userId="6026642249463aaa" providerId="LiveId" clId="{D74DFA6F-A87D-4A3E-B572-77E19E828B1C}" dt="2018-12-07T20:13:19.349" v="12162" actId="113"/>
        <pc:sldMkLst>
          <pc:docMk/>
          <pc:sldMk cId="2734632046" sldId="298"/>
        </pc:sldMkLst>
        <pc:spChg chg="mod">
          <ac:chgData name="Pradeep Nair" userId="6026642249463aaa" providerId="LiveId" clId="{D74DFA6F-A87D-4A3E-B572-77E19E828B1C}" dt="2018-12-06T16:28:57.392" v="38" actId="1076"/>
          <ac:spMkLst>
            <pc:docMk/>
            <pc:sldMk cId="2734632046" sldId="298"/>
            <ac:spMk id="3" creationId="{B2350566-43B8-4EF1-9DA4-CD2ABD4A84AF}"/>
          </ac:spMkLst>
        </pc:spChg>
      </pc:sldChg>
      <pc:sldChg chg="addSp modSp add ord setBg modNotesTx">
        <pc:chgData name="Pradeep Nair" userId="6026642249463aaa" providerId="LiveId" clId="{D74DFA6F-A87D-4A3E-B572-77E19E828B1C}" dt="2018-12-07T20:13:40.197" v="12164"/>
        <pc:sldMkLst>
          <pc:docMk/>
          <pc:sldMk cId="867957455" sldId="299"/>
        </pc:sldMkLst>
        <pc:spChg chg="add">
          <ac:chgData name="Pradeep Nair" userId="6026642249463aaa" providerId="LiveId" clId="{D74DFA6F-A87D-4A3E-B572-77E19E828B1C}" dt="2018-12-07T16:28:16.506" v="7728"/>
          <ac:spMkLst>
            <pc:docMk/>
            <pc:sldMk cId="867957455" sldId="299"/>
            <ac:spMk id="4" creationId="{763A8FBE-D9E2-4FD7-AEDE-D2ABEC4609A4}"/>
          </ac:spMkLst>
        </pc:spChg>
        <pc:picChg chg="add">
          <ac:chgData name="Pradeep Nair" userId="6026642249463aaa" providerId="LiveId" clId="{D74DFA6F-A87D-4A3E-B572-77E19E828B1C}" dt="2018-12-07T16:28:16.506" v="7728"/>
          <ac:picMkLst>
            <pc:docMk/>
            <pc:sldMk cId="867957455" sldId="299"/>
            <ac:picMk id="3" creationId="{419A1ED5-00D6-40E7-8E66-0607B6097E16}"/>
          </ac:picMkLst>
        </pc:picChg>
        <pc:picChg chg="mod modCrop">
          <ac:chgData name="Pradeep Nair" userId="6026642249463aaa" providerId="LiveId" clId="{D74DFA6F-A87D-4A3E-B572-77E19E828B1C}" dt="2018-12-06T16:29:14.400" v="41" actId="1076"/>
          <ac:picMkLst>
            <pc:docMk/>
            <pc:sldMk cId="867957455" sldId="299"/>
            <ac:picMk id="8" creationId="{174050D3-E622-4755-996C-E7323E3261AA}"/>
          </ac:picMkLst>
        </pc:picChg>
      </pc:sldChg>
      <pc:sldChg chg="addSp modSp add ord setBg modNotesTx">
        <pc:chgData name="Pradeep Nair" userId="6026642249463aaa" providerId="LiveId" clId="{D74DFA6F-A87D-4A3E-B572-77E19E828B1C}" dt="2018-12-07T20:13:40.197" v="12164"/>
        <pc:sldMkLst>
          <pc:docMk/>
          <pc:sldMk cId="2580057797" sldId="300"/>
        </pc:sldMkLst>
        <pc:spChg chg="add">
          <ac:chgData name="Pradeep Nair" userId="6026642249463aaa" providerId="LiveId" clId="{D74DFA6F-A87D-4A3E-B572-77E19E828B1C}" dt="2018-12-07T16:28:08.003" v="7726"/>
          <ac:spMkLst>
            <pc:docMk/>
            <pc:sldMk cId="2580057797" sldId="300"/>
            <ac:spMk id="5" creationId="{FC0E93B9-7785-41DF-B091-BF046A6AE216}"/>
          </ac:spMkLst>
        </pc:spChg>
        <pc:picChg chg="add">
          <ac:chgData name="Pradeep Nair" userId="6026642249463aaa" providerId="LiveId" clId="{D74DFA6F-A87D-4A3E-B572-77E19E828B1C}" dt="2018-12-07T16:28:08.003" v="7726"/>
          <ac:picMkLst>
            <pc:docMk/>
            <pc:sldMk cId="2580057797" sldId="300"/>
            <ac:picMk id="3" creationId="{07EFB195-D5AD-4365-A552-49BF567236C5}"/>
          </ac:picMkLst>
        </pc:picChg>
        <pc:picChg chg="mod modCrop">
          <ac:chgData name="Pradeep Nair" userId="6026642249463aaa" providerId="LiveId" clId="{D74DFA6F-A87D-4A3E-B572-77E19E828B1C}" dt="2018-12-06T16:29:43.358" v="45" actId="1076"/>
          <ac:picMkLst>
            <pc:docMk/>
            <pc:sldMk cId="2580057797" sldId="300"/>
            <ac:picMk id="4" creationId="{4792289B-4AA7-4B2D-8B17-A1E123AC8079}"/>
          </ac:picMkLst>
        </pc:picChg>
      </pc:sldChg>
      <pc:sldChg chg="modSp add ord modNotesTx">
        <pc:chgData name="Pradeep Nair" userId="6026642249463aaa" providerId="LiveId" clId="{D74DFA6F-A87D-4A3E-B572-77E19E828B1C}" dt="2018-12-07T20:18:45.244" v="12376" actId="15"/>
        <pc:sldMkLst>
          <pc:docMk/>
          <pc:sldMk cId="2649378627" sldId="301"/>
        </pc:sldMkLst>
        <pc:spChg chg="mod">
          <ac:chgData name="Pradeep Nair" userId="6026642249463aaa" providerId="LiveId" clId="{D74DFA6F-A87D-4A3E-B572-77E19E828B1C}" dt="2018-12-07T20:03:26.700" v="12030" actId="20577"/>
          <ac:spMkLst>
            <pc:docMk/>
            <pc:sldMk cId="2649378627" sldId="301"/>
            <ac:spMk id="3" creationId="{B2350566-43B8-4EF1-9DA4-CD2ABD4A84AF}"/>
          </ac:spMkLst>
        </pc:spChg>
      </pc:sldChg>
      <pc:sldChg chg="modSp add ord">
        <pc:chgData name="Pradeep Nair" userId="6026642249463aaa" providerId="LiveId" clId="{D74DFA6F-A87D-4A3E-B572-77E19E828B1C}" dt="2018-12-07T20:13:56.397" v="12165"/>
        <pc:sldMkLst>
          <pc:docMk/>
          <pc:sldMk cId="1519002712" sldId="302"/>
        </pc:sldMkLst>
        <pc:spChg chg="mod">
          <ac:chgData name="Pradeep Nair" userId="6026642249463aaa" providerId="LiveId" clId="{D74DFA6F-A87D-4A3E-B572-77E19E828B1C}" dt="2018-12-07T08:43:12.811" v="1382" actId="27636"/>
          <ac:spMkLst>
            <pc:docMk/>
            <pc:sldMk cId="1519002712" sldId="302"/>
            <ac:spMk id="3" creationId="{951A9787-F321-4E97-8EE8-F706FA34DBC8}"/>
          </ac:spMkLst>
        </pc:spChg>
      </pc:sldChg>
      <pc:sldChg chg="modSp add del">
        <pc:chgData name="Pradeep Nair" userId="6026642249463aaa" providerId="LiveId" clId="{D74DFA6F-A87D-4A3E-B572-77E19E828B1C}" dt="2018-12-07T06:28:08.132" v="1061" actId="2696"/>
        <pc:sldMkLst>
          <pc:docMk/>
          <pc:sldMk cId="3053049266" sldId="303"/>
        </pc:sldMkLst>
        <pc:spChg chg="mod">
          <ac:chgData name="Pradeep Nair" userId="6026642249463aaa" providerId="LiveId" clId="{D74DFA6F-A87D-4A3E-B572-77E19E828B1C}" dt="2018-12-06T16:30:16.522" v="57" actId="1076"/>
          <ac:spMkLst>
            <pc:docMk/>
            <pc:sldMk cId="3053049266" sldId="303"/>
            <ac:spMk id="3" creationId="{951A9787-F321-4E97-8EE8-F706FA34DBC8}"/>
          </ac:spMkLst>
        </pc:spChg>
      </pc:sldChg>
      <pc:sldChg chg="modSp add ord modNotesTx">
        <pc:chgData name="Pradeep Nair" userId="6026642249463aaa" providerId="LiveId" clId="{D74DFA6F-A87D-4A3E-B572-77E19E828B1C}" dt="2018-12-08T04:09:45.518" v="14038" actId="5793"/>
        <pc:sldMkLst>
          <pc:docMk/>
          <pc:sldMk cId="265639660" sldId="304"/>
        </pc:sldMkLst>
        <pc:spChg chg="mod">
          <ac:chgData name="Pradeep Nair" userId="6026642249463aaa" providerId="LiveId" clId="{D74DFA6F-A87D-4A3E-B572-77E19E828B1C}" dt="2018-12-08T04:09:45.518" v="14038" actId="5793"/>
          <ac:spMkLst>
            <pc:docMk/>
            <pc:sldMk cId="265639660" sldId="304"/>
            <ac:spMk id="3" creationId="{B2350566-43B8-4EF1-9DA4-CD2ABD4A84AF}"/>
          </ac:spMkLst>
        </pc:spChg>
      </pc:sldChg>
      <pc:sldChg chg="modSp add ord modNotesTx">
        <pc:chgData name="Pradeep Nair" userId="6026642249463aaa" providerId="LiveId" clId="{D74DFA6F-A87D-4A3E-B572-77E19E828B1C}" dt="2018-12-07T20:29:42.395" v="12544" actId="403"/>
        <pc:sldMkLst>
          <pc:docMk/>
          <pc:sldMk cId="854705535" sldId="305"/>
        </pc:sldMkLst>
        <pc:spChg chg="mod">
          <ac:chgData name="Pradeep Nair" userId="6026642249463aaa" providerId="LiveId" clId="{D74DFA6F-A87D-4A3E-B572-77E19E828B1C}" dt="2018-12-07T20:29:42.395" v="12544" actId="403"/>
          <ac:spMkLst>
            <pc:docMk/>
            <pc:sldMk cId="854705535" sldId="305"/>
            <ac:spMk id="3" creationId="{951A9787-F321-4E97-8EE8-F706FA34DBC8}"/>
          </ac:spMkLst>
        </pc:spChg>
      </pc:sldChg>
      <pc:sldChg chg="modSp add ord">
        <pc:chgData name="Pradeep Nair" userId="6026642249463aaa" providerId="LiveId" clId="{D74DFA6F-A87D-4A3E-B572-77E19E828B1C}" dt="2018-12-07T20:39:34.148" v="12828" actId="403"/>
        <pc:sldMkLst>
          <pc:docMk/>
          <pc:sldMk cId="84200767" sldId="306"/>
        </pc:sldMkLst>
        <pc:spChg chg="mod">
          <ac:chgData name="Pradeep Nair" userId="6026642249463aaa" providerId="LiveId" clId="{D74DFA6F-A87D-4A3E-B572-77E19E828B1C}" dt="2018-12-07T20:39:34.148" v="12828" actId="403"/>
          <ac:spMkLst>
            <pc:docMk/>
            <pc:sldMk cId="84200767" sldId="306"/>
            <ac:spMk id="3" creationId="{B2350566-43B8-4EF1-9DA4-CD2ABD4A84AF}"/>
          </ac:spMkLst>
        </pc:spChg>
      </pc:sldChg>
      <pc:sldChg chg="modSp add ord modNotesTx">
        <pc:chgData name="Pradeep Nair" userId="6026642249463aaa" providerId="LiveId" clId="{D74DFA6F-A87D-4A3E-B572-77E19E828B1C}" dt="2018-12-08T04:10:30.791" v="14084" actId="20577"/>
        <pc:sldMkLst>
          <pc:docMk/>
          <pc:sldMk cId="3065790485" sldId="307"/>
        </pc:sldMkLst>
        <pc:spChg chg="mod">
          <ac:chgData name="Pradeep Nair" userId="6026642249463aaa" providerId="LiveId" clId="{D74DFA6F-A87D-4A3E-B572-77E19E828B1C}" dt="2018-12-07T06:32:23.963" v="1070" actId="403"/>
          <ac:spMkLst>
            <pc:docMk/>
            <pc:sldMk cId="3065790485" sldId="307"/>
            <ac:spMk id="3" creationId="{B2350566-43B8-4EF1-9DA4-CD2ABD4A84AF}"/>
          </ac:spMkLst>
        </pc:spChg>
      </pc:sldChg>
      <pc:sldChg chg="modSp add del modAnim modNotesTx">
        <pc:chgData name="Pradeep Nair" userId="6026642249463aaa" providerId="LiveId" clId="{D74DFA6F-A87D-4A3E-B572-77E19E828B1C}" dt="2018-12-07T20:09:20.579" v="12105" actId="2696"/>
        <pc:sldMkLst>
          <pc:docMk/>
          <pc:sldMk cId="2372775645" sldId="308"/>
        </pc:sldMkLst>
        <pc:spChg chg="mod">
          <ac:chgData name="Pradeep Nair" userId="6026642249463aaa" providerId="LiveId" clId="{D74DFA6F-A87D-4A3E-B572-77E19E828B1C}" dt="2018-12-06T16:32:26.258" v="94" actId="1076"/>
          <ac:spMkLst>
            <pc:docMk/>
            <pc:sldMk cId="2372775645" sldId="308"/>
            <ac:spMk id="3" creationId="{B2350566-43B8-4EF1-9DA4-CD2ABD4A84AF}"/>
          </ac:spMkLst>
        </pc:spChg>
      </pc:sldChg>
      <pc:sldChg chg="modSp add ord">
        <pc:chgData name="Pradeep Nair" userId="6026642249463aaa" providerId="LiveId" clId="{D74DFA6F-A87D-4A3E-B572-77E19E828B1C}" dt="2018-12-07T20:58:18.830" v="13342"/>
        <pc:sldMkLst>
          <pc:docMk/>
          <pc:sldMk cId="3497164561" sldId="308"/>
        </pc:sldMkLst>
        <pc:spChg chg="mod">
          <ac:chgData name="Pradeep Nair" userId="6026642249463aaa" providerId="LiveId" clId="{D74DFA6F-A87D-4A3E-B572-77E19E828B1C}" dt="2018-12-07T20:09:40.451" v="12109" actId="179"/>
          <ac:spMkLst>
            <pc:docMk/>
            <pc:sldMk cId="3497164561" sldId="308"/>
            <ac:spMk id="3" creationId="{B2350566-43B8-4EF1-9DA4-CD2ABD4A84AF}"/>
          </ac:spMkLst>
        </pc:spChg>
      </pc:sldChg>
      <pc:sldChg chg="modSp add del ord">
        <pc:chgData name="Pradeep Nair" userId="6026642249463aaa" providerId="LiveId" clId="{D74DFA6F-A87D-4A3E-B572-77E19E828B1C}" dt="2018-12-06T17:28:33.229" v="1026" actId="2696"/>
        <pc:sldMkLst>
          <pc:docMk/>
          <pc:sldMk cId="2849417057" sldId="309"/>
        </pc:sldMkLst>
        <pc:spChg chg="mod">
          <ac:chgData name="Pradeep Nair" userId="6026642249463aaa" providerId="LiveId" clId="{D74DFA6F-A87D-4A3E-B572-77E19E828B1C}" dt="2018-12-06T17:19:32.255" v="905"/>
          <ac:spMkLst>
            <pc:docMk/>
            <pc:sldMk cId="2849417057" sldId="309"/>
            <ac:spMk id="2" creationId="{A217AFB0-DE64-4141-B823-831CAC723D67}"/>
          </ac:spMkLst>
        </pc:spChg>
        <pc:spChg chg="mod">
          <ac:chgData name="Pradeep Nair" userId="6026642249463aaa" providerId="LiveId" clId="{D74DFA6F-A87D-4A3E-B572-77E19E828B1C}" dt="2018-12-06T17:16:38.156" v="900" actId="20577"/>
          <ac:spMkLst>
            <pc:docMk/>
            <pc:sldMk cId="2849417057" sldId="309"/>
            <ac:spMk id="3" creationId="{C6C564E8-CEF4-40ED-A760-EA15C470E3B9}"/>
          </ac:spMkLst>
        </pc:spChg>
      </pc:sldChg>
      <pc:sldChg chg="addSp modSp add del ord delCm">
        <pc:chgData name="Pradeep Nair" userId="6026642249463aaa" providerId="LiveId" clId="{D74DFA6F-A87D-4A3E-B572-77E19E828B1C}" dt="2018-12-07T16:10:40.264" v="7640" actId="2696"/>
        <pc:sldMkLst>
          <pc:docMk/>
          <pc:sldMk cId="2715238886" sldId="310"/>
        </pc:sldMkLst>
        <pc:spChg chg="add mod">
          <ac:chgData name="Pradeep Nair" userId="6026642249463aaa" providerId="LiveId" clId="{D74DFA6F-A87D-4A3E-B572-77E19E828B1C}" dt="2018-12-07T16:07:30.573" v="7604" actId="1076"/>
          <ac:spMkLst>
            <pc:docMk/>
            <pc:sldMk cId="2715238886" sldId="310"/>
            <ac:spMk id="2" creationId="{AED6A74A-0B75-49E5-ABDC-DB4BA27EEAC7}"/>
          </ac:spMkLst>
        </pc:spChg>
        <pc:spChg chg="mod">
          <ac:chgData name="Pradeep Nair" userId="6026642249463aaa" providerId="LiveId" clId="{D74DFA6F-A87D-4A3E-B572-77E19E828B1C}" dt="2018-12-06T17:19:42.806" v="909" actId="403"/>
          <ac:spMkLst>
            <pc:docMk/>
            <pc:sldMk cId="2715238886" sldId="310"/>
            <ac:spMk id="6" creationId="{00000000-0000-0000-0000-000000000000}"/>
          </ac:spMkLst>
        </pc:spChg>
      </pc:sldChg>
      <pc:sldChg chg="modSp add del ord setBg modNotesTx">
        <pc:chgData name="Pradeep Nair" userId="6026642249463aaa" providerId="LiveId" clId="{D74DFA6F-A87D-4A3E-B572-77E19E828B1C}" dt="2018-12-07T19:13:03.681" v="10489" actId="2696"/>
        <pc:sldMkLst>
          <pc:docMk/>
          <pc:sldMk cId="2007697928" sldId="311"/>
        </pc:sldMkLst>
        <pc:spChg chg="mod">
          <ac:chgData name="Pradeep Nair" userId="6026642249463aaa" providerId="LiveId" clId="{D74DFA6F-A87D-4A3E-B572-77E19E828B1C}" dt="2018-12-07T16:27:37.636" v="7722" actId="207"/>
          <ac:spMkLst>
            <pc:docMk/>
            <pc:sldMk cId="2007697928" sldId="311"/>
            <ac:spMk id="6" creationId="{00000000-0000-0000-0000-000000000000}"/>
          </ac:spMkLst>
        </pc:spChg>
        <pc:spChg chg="mod">
          <ac:chgData name="Pradeep Nair" userId="6026642249463aaa" providerId="LiveId" clId="{D74DFA6F-A87D-4A3E-B572-77E19E828B1C}" dt="2018-12-07T19:09:11.158" v="10427" actId="20577"/>
          <ac:spMkLst>
            <pc:docMk/>
            <pc:sldMk cId="2007697928" sldId="311"/>
            <ac:spMk id="7" creationId="{00000000-0000-0000-0000-000000000000}"/>
          </ac:spMkLst>
        </pc:spChg>
      </pc:sldChg>
      <pc:sldChg chg="modSp add del ord modTransition setBg">
        <pc:chgData name="Pradeep Nair" userId="6026642249463aaa" providerId="LiveId" clId="{D74DFA6F-A87D-4A3E-B572-77E19E828B1C}" dt="2018-12-13T07:44:04.088" v="14086" actId="2696"/>
        <pc:sldMkLst>
          <pc:docMk/>
          <pc:sldMk cId="1459201185" sldId="312"/>
        </pc:sldMkLst>
        <pc:spChg chg="mod">
          <ac:chgData name="Pradeep Nair" userId="6026642249463aaa" providerId="LiveId" clId="{D74DFA6F-A87D-4A3E-B572-77E19E828B1C}" dt="2018-12-07T16:27:21.867" v="7720" actId="207"/>
          <ac:spMkLst>
            <pc:docMk/>
            <pc:sldMk cId="1459201185" sldId="312"/>
            <ac:spMk id="6" creationId="{00000000-0000-0000-0000-000000000000}"/>
          </ac:spMkLst>
        </pc:spChg>
        <pc:spChg chg="mod">
          <ac:chgData name="Pradeep Nair" userId="6026642249463aaa" providerId="LiveId" clId="{D74DFA6F-A87D-4A3E-B572-77E19E828B1C}" dt="2018-12-07T16:27:21.867" v="7720" actId="207"/>
          <ac:spMkLst>
            <pc:docMk/>
            <pc:sldMk cId="1459201185" sldId="312"/>
            <ac:spMk id="7" creationId="{00000000-0000-0000-0000-000000000000}"/>
          </ac:spMkLst>
        </pc:spChg>
      </pc:sldChg>
      <pc:sldChg chg="modSp add ord setBg modNotesTx">
        <pc:chgData name="Pradeep Nair" userId="6026642249463aaa" providerId="LiveId" clId="{D74DFA6F-A87D-4A3E-B572-77E19E828B1C}" dt="2018-12-07T21:27:45.174" v="13640" actId="6549"/>
        <pc:sldMkLst>
          <pc:docMk/>
          <pc:sldMk cId="2900489244" sldId="313"/>
        </pc:sldMkLst>
        <pc:spChg chg="mod">
          <ac:chgData name="Pradeep Nair" userId="6026642249463aaa" providerId="LiveId" clId="{D74DFA6F-A87D-4A3E-B572-77E19E828B1C}" dt="2018-12-07T16:26:53.352" v="7718" actId="207"/>
          <ac:spMkLst>
            <pc:docMk/>
            <pc:sldMk cId="2900489244" sldId="313"/>
            <ac:spMk id="6" creationId="{00000000-0000-0000-0000-000000000000}"/>
          </ac:spMkLst>
        </pc:spChg>
        <pc:spChg chg="mod">
          <ac:chgData name="Pradeep Nair" userId="6026642249463aaa" providerId="LiveId" clId="{D74DFA6F-A87D-4A3E-B572-77E19E828B1C}" dt="2018-12-07T16:26:53.352" v="7718" actId="207"/>
          <ac:spMkLst>
            <pc:docMk/>
            <pc:sldMk cId="2900489244" sldId="313"/>
            <ac:spMk id="7" creationId="{00000000-0000-0000-0000-000000000000}"/>
          </ac:spMkLst>
        </pc:spChg>
      </pc:sldChg>
      <pc:sldChg chg="addSp modSp add ord setBg">
        <pc:chgData name="Pradeep Nair" userId="6026642249463aaa" providerId="LiveId" clId="{D74DFA6F-A87D-4A3E-B572-77E19E828B1C}" dt="2018-12-07T21:25:13.453" v="13639"/>
        <pc:sldMkLst>
          <pc:docMk/>
          <pc:sldMk cId="4043467592" sldId="314"/>
        </pc:sldMkLst>
        <pc:spChg chg="mod">
          <ac:chgData name="Pradeep Nair" userId="6026642249463aaa" providerId="LiveId" clId="{D74DFA6F-A87D-4A3E-B572-77E19E828B1C}" dt="2018-12-07T16:16:13.400" v="7659" actId="207"/>
          <ac:spMkLst>
            <pc:docMk/>
            <pc:sldMk cId="4043467592" sldId="314"/>
            <ac:spMk id="6" creationId="{00000000-0000-0000-0000-000000000000}"/>
          </ac:spMkLst>
        </pc:spChg>
        <pc:spChg chg="mod">
          <ac:chgData name="Pradeep Nair" userId="6026642249463aaa" providerId="LiveId" clId="{D74DFA6F-A87D-4A3E-B572-77E19E828B1C}" dt="2018-12-07T16:16:29.670" v="7661" actId="207"/>
          <ac:spMkLst>
            <pc:docMk/>
            <pc:sldMk cId="4043467592" sldId="314"/>
            <ac:spMk id="7" creationId="{00000000-0000-0000-0000-000000000000}"/>
          </ac:spMkLst>
        </pc:spChg>
        <pc:picChg chg="add mod">
          <ac:chgData name="Pradeep Nair" userId="6026642249463aaa" providerId="LiveId" clId="{D74DFA6F-A87D-4A3E-B572-77E19E828B1C}" dt="2018-12-07T12:42:09.557" v="4769" actId="1076"/>
          <ac:picMkLst>
            <pc:docMk/>
            <pc:sldMk cId="4043467592" sldId="314"/>
            <ac:picMk id="2" creationId="{476769B2-F3B4-4BD9-8735-8B9CDF558014}"/>
          </ac:picMkLst>
        </pc:picChg>
      </pc:sldChg>
      <pc:sldChg chg="delSp add del">
        <pc:chgData name="Pradeep Nair" userId="6026642249463aaa" providerId="LiveId" clId="{D74DFA6F-A87D-4A3E-B572-77E19E828B1C}" dt="2018-12-13T07:44:02.655" v="14085" actId="2696"/>
        <pc:sldMkLst>
          <pc:docMk/>
          <pc:sldMk cId="3132279711" sldId="315"/>
        </pc:sldMkLst>
        <pc:spChg chg="del">
          <ac:chgData name="Pradeep Nair" userId="6026642249463aaa" providerId="LiveId" clId="{D74DFA6F-A87D-4A3E-B572-77E19E828B1C}" dt="2018-12-06T17:24:41.179" v="986"/>
          <ac:spMkLst>
            <pc:docMk/>
            <pc:sldMk cId="3132279711" sldId="315"/>
            <ac:spMk id="2" creationId="{7F3D89A0-17D0-4538-B180-171547D067A3}"/>
          </ac:spMkLst>
        </pc:spChg>
        <pc:spChg chg="del">
          <ac:chgData name="Pradeep Nair" userId="6026642249463aaa" providerId="LiveId" clId="{D74DFA6F-A87D-4A3E-B572-77E19E828B1C}" dt="2018-12-06T17:24:41.179" v="986"/>
          <ac:spMkLst>
            <pc:docMk/>
            <pc:sldMk cId="3132279711" sldId="315"/>
            <ac:spMk id="3" creationId="{69509B75-40C3-4006-96B9-805F4724B21A}"/>
          </ac:spMkLst>
        </pc:spChg>
      </pc:sldChg>
      <pc:sldChg chg="modSp add del">
        <pc:chgData name="Pradeep Nair" userId="6026642249463aaa" providerId="LiveId" clId="{D74DFA6F-A87D-4A3E-B572-77E19E828B1C}" dt="2018-12-07T06:27:03.695" v="1047" actId="2696"/>
        <pc:sldMkLst>
          <pc:docMk/>
          <pc:sldMk cId="3043346754" sldId="316"/>
        </pc:sldMkLst>
        <pc:spChg chg="mod">
          <ac:chgData name="Pradeep Nair" userId="6026642249463aaa" providerId="LiveId" clId="{D74DFA6F-A87D-4A3E-B572-77E19E828B1C}" dt="2018-12-07T06:25:28.672" v="1035" actId="20577"/>
          <ac:spMkLst>
            <pc:docMk/>
            <pc:sldMk cId="3043346754" sldId="316"/>
            <ac:spMk id="3" creationId="{951A9787-F321-4E97-8EE8-F706FA34DBC8}"/>
          </ac:spMkLst>
        </pc:spChg>
      </pc:sldChg>
      <pc:sldChg chg="modSp add ord">
        <pc:chgData name="Pradeep Nair" userId="6026642249463aaa" providerId="LiveId" clId="{D74DFA6F-A87D-4A3E-B572-77E19E828B1C}" dt="2018-12-07T20:13:32.757" v="12163"/>
        <pc:sldMkLst>
          <pc:docMk/>
          <pc:sldMk cId="1770916844" sldId="317"/>
        </pc:sldMkLst>
        <pc:spChg chg="mod">
          <ac:chgData name="Pradeep Nair" userId="6026642249463aaa" providerId="LiveId" clId="{D74DFA6F-A87D-4A3E-B572-77E19E828B1C}" dt="2018-12-07T06:26:03.661" v="1041" actId="20577"/>
          <ac:spMkLst>
            <pc:docMk/>
            <pc:sldMk cId="1770916844" sldId="317"/>
            <ac:spMk id="3" creationId="{951A9787-F321-4E97-8EE8-F706FA34DBC8}"/>
          </ac:spMkLst>
        </pc:spChg>
      </pc:sldChg>
      <pc:sldChg chg="modSp add modNotesTx">
        <pc:chgData name="Pradeep Nair" userId="6026642249463aaa" providerId="LiveId" clId="{D74DFA6F-A87D-4A3E-B572-77E19E828B1C}" dt="2018-12-07T20:20:34.645" v="12503" actId="20577"/>
        <pc:sldMkLst>
          <pc:docMk/>
          <pc:sldMk cId="388347160" sldId="318"/>
        </pc:sldMkLst>
        <pc:spChg chg="mod">
          <ac:chgData name="Pradeep Nair" userId="6026642249463aaa" providerId="LiveId" clId="{D74DFA6F-A87D-4A3E-B572-77E19E828B1C}" dt="2018-12-07T06:27:37.072" v="1059" actId="20577"/>
          <ac:spMkLst>
            <pc:docMk/>
            <pc:sldMk cId="388347160" sldId="318"/>
            <ac:spMk id="3" creationId="{B2350566-43B8-4EF1-9DA4-CD2ABD4A84AF}"/>
          </ac:spMkLst>
        </pc:spChg>
      </pc:sldChg>
      <pc:sldChg chg="modSp add ord modNotesTx">
        <pc:chgData name="Pradeep Nair" userId="6026642249463aaa" providerId="LiveId" clId="{D74DFA6F-A87D-4A3E-B572-77E19E828B1C}" dt="2018-12-07T20:58:21.119" v="13343"/>
        <pc:sldMkLst>
          <pc:docMk/>
          <pc:sldMk cId="2079512861" sldId="319"/>
        </pc:sldMkLst>
        <pc:spChg chg="mod">
          <ac:chgData name="Pradeep Nair" userId="6026642249463aaa" providerId="LiveId" clId="{D74DFA6F-A87D-4A3E-B572-77E19E828B1C}" dt="2018-12-07T19:49:22.736" v="11710" actId="20577"/>
          <ac:spMkLst>
            <pc:docMk/>
            <pc:sldMk cId="2079512861" sldId="319"/>
            <ac:spMk id="2" creationId="{3587A433-BE2B-49A2-9A13-1A25D15EE6F1}"/>
          </ac:spMkLst>
        </pc:spChg>
        <pc:spChg chg="mod">
          <ac:chgData name="Pradeep Nair" userId="6026642249463aaa" providerId="LiveId" clId="{D74DFA6F-A87D-4A3E-B572-77E19E828B1C}" dt="2018-12-07T19:52:08.505" v="11825" actId="6549"/>
          <ac:spMkLst>
            <pc:docMk/>
            <pc:sldMk cId="2079512861" sldId="319"/>
            <ac:spMk id="3" creationId="{95F4A089-3030-43AE-B34F-2AA9DA83C42E}"/>
          </ac:spMkLst>
        </pc:spChg>
      </pc:sldChg>
      <pc:sldChg chg="addSp delSp modSp add setBg modNotesTx">
        <pc:chgData name="Pradeep Nair" userId="6026642249463aaa" providerId="LiveId" clId="{D74DFA6F-A87D-4A3E-B572-77E19E828B1C}" dt="2018-12-07T16:26:16.129" v="7714"/>
        <pc:sldMkLst>
          <pc:docMk/>
          <pc:sldMk cId="4110352583" sldId="320"/>
        </pc:sldMkLst>
        <pc:spChg chg="mod">
          <ac:chgData name="Pradeep Nair" userId="6026642249463aaa" providerId="LiveId" clId="{D74DFA6F-A87D-4A3E-B572-77E19E828B1C}" dt="2018-12-07T16:26:07.627" v="7712" actId="207"/>
          <ac:spMkLst>
            <pc:docMk/>
            <pc:sldMk cId="4110352583" sldId="320"/>
            <ac:spMk id="2" creationId="{512FCC36-4C6C-4203-81B2-51D45CC5A5EC}"/>
          </ac:spMkLst>
        </pc:spChg>
        <pc:spChg chg="del">
          <ac:chgData name="Pradeep Nair" userId="6026642249463aaa" providerId="LiveId" clId="{D74DFA6F-A87D-4A3E-B572-77E19E828B1C}" dt="2018-12-07T08:52:03.375" v="1421" actId="478"/>
          <ac:spMkLst>
            <pc:docMk/>
            <pc:sldMk cId="4110352583" sldId="320"/>
            <ac:spMk id="3" creationId="{BB761D78-1A41-4FA4-A41D-B49BAE91A8CD}"/>
          </ac:spMkLst>
        </pc:spChg>
        <pc:spChg chg="add">
          <ac:chgData name="Pradeep Nair" userId="6026642249463aaa" providerId="LiveId" clId="{D74DFA6F-A87D-4A3E-B572-77E19E828B1C}" dt="2018-12-07T16:26:16.129" v="7714"/>
          <ac:spMkLst>
            <pc:docMk/>
            <pc:sldMk cId="4110352583" sldId="320"/>
            <ac:spMk id="6" creationId="{722F663C-BE5B-4070-84D1-BD6DC305D832}"/>
          </ac:spMkLst>
        </pc:spChg>
        <pc:picChg chg="del">
          <ac:chgData name="Pradeep Nair" userId="6026642249463aaa" providerId="LiveId" clId="{D74DFA6F-A87D-4A3E-B572-77E19E828B1C}" dt="2018-12-07T08:51:32.206" v="1404" actId="478"/>
          <ac:picMkLst>
            <pc:docMk/>
            <pc:sldMk cId="4110352583" sldId="320"/>
            <ac:picMk id="4" creationId="{84BB7BA2-C414-4112-AF61-B19D497C5B00}"/>
          </ac:picMkLst>
        </pc:picChg>
        <pc:picChg chg="add">
          <ac:chgData name="Pradeep Nair" userId="6026642249463aaa" providerId="LiveId" clId="{D74DFA6F-A87D-4A3E-B572-77E19E828B1C}" dt="2018-12-07T16:26:16.129" v="7714"/>
          <ac:picMkLst>
            <pc:docMk/>
            <pc:sldMk cId="4110352583" sldId="320"/>
            <ac:picMk id="4" creationId="{E3E07537-4DB8-444C-A6DF-3F32BE3E9565}"/>
          </ac:picMkLst>
        </pc:picChg>
        <pc:picChg chg="add mod">
          <ac:chgData name="Pradeep Nair" userId="6026642249463aaa" providerId="LiveId" clId="{D74DFA6F-A87D-4A3E-B572-77E19E828B1C}" dt="2018-12-07T08:52:16.874" v="1424" actId="14100"/>
          <ac:picMkLst>
            <pc:docMk/>
            <pc:sldMk cId="4110352583" sldId="320"/>
            <ac:picMk id="5" creationId="{4E8DC415-41DA-45DB-9D70-C47EBDC087BC}"/>
          </ac:picMkLst>
        </pc:picChg>
      </pc:sldChg>
      <pc:sldChg chg="modSp add modNotesTx">
        <pc:chgData name="Pradeep Nair" userId="6026642249463aaa" providerId="LiveId" clId="{D74DFA6F-A87D-4A3E-B572-77E19E828B1C}" dt="2018-12-07T21:02:14.651" v="13448" actId="115"/>
        <pc:sldMkLst>
          <pc:docMk/>
          <pc:sldMk cId="1815871645" sldId="321"/>
        </pc:sldMkLst>
        <pc:spChg chg="mod">
          <ac:chgData name="Pradeep Nair" userId="6026642249463aaa" providerId="LiveId" clId="{D74DFA6F-A87D-4A3E-B572-77E19E828B1C}" dt="2018-12-07T09:26:29.609" v="2100" actId="20577"/>
          <ac:spMkLst>
            <pc:docMk/>
            <pc:sldMk cId="1815871645" sldId="321"/>
            <ac:spMk id="2" creationId="{31F691DF-328A-4B88-AF6C-6E336F4DC9F9}"/>
          </ac:spMkLst>
        </pc:spChg>
        <pc:spChg chg="mod">
          <ac:chgData name="Pradeep Nair" userId="6026642249463aaa" providerId="LiveId" clId="{D74DFA6F-A87D-4A3E-B572-77E19E828B1C}" dt="2018-12-07T21:02:14.651" v="13448" actId="115"/>
          <ac:spMkLst>
            <pc:docMk/>
            <pc:sldMk cId="1815871645" sldId="321"/>
            <ac:spMk id="3" creationId="{2790561E-99B2-4A22-B401-250A1FB44CA8}"/>
          </ac:spMkLst>
        </pc:spChg>
      </pc:sldChg>
      <pc:sldChg chg="addSp delSp modSp add setBg modNotesTx">
        <pc:chgData name="Pradeep Nair" userId="6026642249463aaa" providerId="LiveId" clId="{D74DFA6F-A87D-4A3E-B572-77E19E828B1C}" dt="2018-12-07T16:25:54.010" v="7711"/>
        <pc:sldMkLst>
          <pc:docMk/>
          <pc:sldMk cId="318029584" sldId="322"/>
        </pc:sldMkLst>
        <pc:spChg chg="mod">
          <ac:chgData name="Pradeep Nair" userId="6026642249463aaa" providerId="LiveId" clId="{D74DFA6F-A87D-4A3E-B572-77E19E828B1C}" dt="2018-12-07T16:25:49.764" v="7709" actId="207"/>
          <ac:spMkLst>
            <pc:docMk/>
            <pc:sldMk cId="318029584" sldId="322"/>
            <ac:spMk id="2" creationId="{31F691DF-328A-4B88-AF6C-6E336F4DC9F9}"/>
          </ac:spMkLst>
        </pc:spChg>
        <pc:spChg chg="add">
          <ac:chgData name="Pradeep Nair" userId="6026642249463aaa" providerId="LiveId" clId="{D74DFA6F-A87D-4A3E-B572-77E19E828B1C}" dt="2018-12-07T16:25:54.010" v="7711"/>
          <ac:spMkLst>
            <pc:docMk/>
            <pc:sldMk cId="318029584" sldId="322"/>
            <ac:spMk id="7" creationId="{006D1DB6-1C8D-4651-820F-F4DD960B979B}"/>
          </ac:spMkLst>
        </pc:spChg>
        <pc:grpChg chg="add mod">
          <ac:chgData name="Pradeep Nair" userId="6026642249463aaa" providerId="LiveId" clId="{D74DFA6F-A87D-4A3E-B572-77E19E828B1C}" dt="2018-12-07T08:55:37.646" v="1479" actId="164"/>
          <ac:grpSpMkLst>
            <pc:docMk/>
            <pc:sldMk cId="318029584" sldId="322"/>
            <ac:grpSpMk id="5" creationId="{F7CF6999-0E63-4D98-A3D2-8AA779777BBF}"/>
          </ac:grpSpMkLst>
        </pc:grpChg>
        <pc:picChg chg="add mod">
          <ac:chgData name="Pradeep Nair" userId="6026642249463aaa" providerId="LiveId" clId="{D74DFA6F-A87D-4A3E-B572-77E19E828B1C}" dt="2018-12-07T08:55:37.646" v="1479" actId="164"/>
          <ac:picMkLst>
            <pc:docMk/>
            <pc:sldMk cId="318029584" sldId="322"/>
            <ac:picMk id="3" creationId="{0E04C2C1-EE9E-4EEA-9215-A538C4CC56CD}"/>
          </ac:picMkLst>
        </pc:picChg>
        <pc:picChg chg="add mod">
          <ac:chgData name="Pradeep Nair" userId="6026642249463aaa" providerId="LiveId" clId="{D74DFA6F-A87D-4A3E-B572-77E19E828B1C}" dt="2018-12-07T15:38:55.979" v="6601" actId="14100"/>
          <ac:picMkLst>
            <pc:docMk/>
            <pc:sldMk cId="318029584" sldId="322"/>
            <ac:picMk id="4" creationId="{D190596F-9072-4A8A-A8CF-37AB04D8E1A3}"/>
          </ac:picMkLst>
        </pc:picChg>
        <pc:picChg chg="add">
          <ac:chgData name="Pradeep Nair" userId="6026642249463aaa" providerId="LiveId" clId="{D74DFA6F-A87D-4A3E-B572-77E19E828B1C}" dt="2018-12-07T16:25:54.010" v="7711"/>
          <ac:picMkLst>
            <pc:docMk/>
            <pc:sldMk cId="318029584" sldId="322"/>
            <ac:picMk id="6" creationId="{9C9E73A7-619A-4DF7-85E1-23E7CF016C7D}"/>
          </ac:picMkLst>
        </pc:picChg>
        <pc:picChg chg="del">
          <ac:chgData name="Pradeep Nair" userId="6026642249463aaa" providerId="LiveId" clId="{D74DFA6F-A87D-4A3E-B572-77E19E828B1C}" dt="2018-12-07T08:54:02.543" v="1469" actId="478"/>
          <ac:picMkLst>
            <pc:docMk/>
            <pc:sldMk cId="318029584" sldId="322"/>
            <ac:picMk id="6" creationId="{EE74E915-BE28-4F51-B112-CCA69D2C1487}"/>
          </ac:picMkLst>
        </pc:picChg>
      </pc:sldChg>
      <pc:sldChg chg="addSp delSp modSp add ord setBg modAnim">
        <pc:chgData name="Pradeep Nair" userId="6026642249463aaa" providerId="LiveId" clId="{D74DFA6F-A87D-4A3E-B572-77E19E828B1C}" dt="2018-12-07T21:07:02.709" v="13615"/>
        <pc:sldMkLst>
          <pc:docMk/>
          <pc:sldMk cId="3384462111" sldId="323"/>
        </pc:sldMkLst>
        <pc:spChg chg="mod">
          <ac:chgData name="Pradeep Nair" userId="6026642249463aaa" providerId="LiveId" clId="{D74DFA6F-A87D-4A3E-B572-77E19E828B1C}" dt="2018-12-07T16:17:18.197" v="7664" actId="207"/>
          <ac:spMkLst>
            <pc:docMk/>
            <pc:sldMk cId="3384462111" sldId="323"/>
            <ac:spMk id="2" creationId="{BC32789C-9558-4403-9366-B71A32017BAD}"/>
          </ac:spMkLst>
        </pc:spChg>
        <pc:spChg chg="mod">
          <ac:chgData name="Pradeep Nair" userId="6026642249463aaa" providerId="LiveId" clId="{D74DFA6F-A87D-4A3E-B572-77E19E828B1C}" dt="2018-12-07T16:17:18.197" v="7664" actId="207"/>
          <ac:spMkLst>
            <pc:docMk/>
            <pc:sldMk cId="3384462111" sldId="323"/>
            <ac:spMk id="3" creationId="{B9AEC4A4-8BF6-41AB-84C7-35798515C7FC}"/>
          </ac:spMkLst>
        </pc:spChg>
        <pc:spChg chg="add mod">
          <ac:chgData name="Pradeep Nair" userId="6026642249463aaa" providerId="LiveId" clId="{D74DFA6F-A87D-4A3E-B572-77E19E828B1C}" dt="2018-12-07T09:11:56.075" v="1637" actId="1582"/>
          <ac:spMkLst>
            <pc:docMk/>
            <pc:sldMk cId="3384462111" sldId="323"/>
            <ac:spMk id="7" creationId="{6846ECCA-A99C-4CE6-BD77-991B1CDD0DEB}"/>
          </ac:spMkLst>
        </pc:spChg>
        <pc:spChg chg="add mod">
          <ac:chgData name="Pradeep Nair" userId="6026642249463aaa" providerId="LiveId" clId="{D74DFA6F-A87D-4A3E-B572-77E19E828B1C}" dt="2018-12-07T09:12:49.043" v="1650" actId="14100"/>
          <ac:spMkLst>
            <pc:docMk/>
            <pc:sldMk cId="3384462111" sldId="323"/>
            <ac:spMk id="8" creationId="{8E41A25F-E843-4662-AAC5-BF2E16BC413E}"/>
          </ac:spMkLst>
        </pc:spChg>
        <pc:spChg chg="add">
          <ac:chgData name="Pradeep Nair" userId="6026642249463aaa" providerId="LiveId" clId="{D74DFA6F-A87D-4A3E-B572-77E19E828B1C}" dt="2018-12-07T16:24:15.767" v="7704"/>
          <ac:spMkLst>
            <pc:docMk/>
            <pc:sldMk cId="3384462111" sldId="323"/>
            <ac:spMk id="14" creationId="{C9A4F093-ECCE-4750-B1DC-86A49D17681B}"/>
          </ac:spMkLst>
        </pc:spChg>
        <pc:picChg chg="del">
          <ac:chgData name="Pradeep Nair" userId="6026642249463aaa" providerId="LiveId" clId="{D74DFA6F-A87D-4A3E-B572-77E19E828B1C}" dt="2018-12-07T09:09:05.952" v="1535" actId="478"/>
          <ac:picMkLst>
            <pc:docMk/>
            <pc:sldMk cId="3384462111" sldId="323"/>
            <ac:picMk id="4" creationId="{21ED897F-8B15-4706-A6DF-8A5A7E747E0E}"/>
          </ac:picMkLst>
        </pc:picChg>
        <pc:picChg chg="add del mod">
          <ac:chgData name="Pradeep Nair" userId="6026642249463aaa" providerId="LiveId" clId="{D74DFA6F-A87D-4A3E-B572-77E19E828B1C}" dt="2018-12-07T09:09:52.717" v="1619" actId="478"/>
          <ac:picMkLst>
            <pc:docMk/>
            <pc:sldMk cId="3384462111" sldId="323"/>
            <ac:picMk id="5" creationId="{AB9F7600-D7A9-459B-BA59-D5FA2E6331E0}"/>
          </ac:picMkLst>
        </pc:picChg>
        <pc:picChg chg="add mod">
          <ac:chgData name="Pradeep Nair" userId="6026642249463aaa" providerId="LiveId" clId="{D74DFA6F-A87D-4A3E-B572-77E19E828B1C}" dt="2018-12-07T09:19:57.367" v="1737" actId="14100"/>
          <ac:picMkLst>
            <pc:docMk/>
            <pc:sldMk cId="3384462111" sldId="323"/>
            <ac:picMk id="6" creationId="{F9C61146-B69E-49FC-A0FF-6B9537C1FAA2}"/>
          </ac:picMkLst>
        </pc:picChg>
        <pc:picChg chg="add">
          <ac:chgData name="Pradeep Nair" userId="6026642249463aaa" providerId="LiveId" clId="{D74DFA6F-A87D-4A3E-B572-77E19E828B1C}" dt="2018-12-07T16:24:15.767" v="7704"/>
          <ac:picMkLst>
            <pc:docMk/>
            <pc:sldMk cId="3384462111" sldId="323"/>
            <ac:picMk id="12" creationId="{C10EB2B9-ED96-42A5-B75C-F6844AA2673F}"/>
          </ac:picMkLst>
        </pc:picChg>
        <pc:cxnChg chg="add mod">
          <ac:chgData name="Pradeep Nair" userId="6026642249463aaa" providerId="LiveId" clId="{D74DFA6F-A87D-4A3E-B572-77E19E828B1C}" dt="2018-12-07T21:07:02.709" v="13615"/>
          <ac:cxnSpMkLst>
            <pc:docMk/>
            <pc:sldMk cId="3384462111" sldId="323"/>
            <ac:cxnSpMk id="10" creationId="{E8C46647-7F4D-4C87-967D-11B82F58A3A9}"/>
          </ac:cxnSpMkLst>
        </pc:cxnChg>
        <pc:cxnChg chg="add mod">
          <ac:chgData name="Pradeep Nair" userId="6026642249463aaa" providerId="LiveId" clId="{D74DFA6F-A87D-4A3E-B572-77E19E828B1C}" dt="2018-12-07T21:07:02.709" v="13615"/>
          <ac:cxnSpMkLst>
            <pc:docMk/>
            <pc:sldMk cId="3384462111" sldId="323"/>
            <ac:cxnSpMk id="11" creationId="{F05FD2CD-81CE-43C6-8CDF-48C34864F895}"/>
          </ac:cxnSpMkLst>
        </pc:cxnChg>
        <pc:cxnChg chg="add mod">
          <ac:chgData name="Pradeep Nair" userId="6026642249463aaa" providerId="LiveId" clId="{D74DFA6F-A87D-4A3E-B572-77E19E828B1C}" dt="2018-12-07T21:07:02.709" v="13615"/>
          <ac:cxnSpMkLst>
            <pc:docMk/>
            <pc:sldMk cId="3384462111" sldId="323"/>
            <ac:cxnSpMk id="13" creationId="{3F028AF7-834E-42CD-B876-E6D2F17077EF}"/>
          </ac:cxnSpMkLst>
        </pc:cxnChg>
      </pc:sldChg>
      <pc:sldChg chg="addSp delSp modSp add ord setBg modNotesTx">
        <pc:chgData name="Pradeep Nair" userId="6026642249463aaa" providerId="LiveId" clId="{D74DFA6F-A87D-4A3E-B572-77E19E828B1C}" dt="2018-12-07T18:27:31.373" v="9731"/>
        <pc:sldMkLst>
          <pc:docMk/>
          <pc:sldMk cId="3767065101" sldId="324"/>
        </pc:sldMkLst>
        <pc:spChg chg="mod">
          <ac:chgData name="Pradeep Nair" userId="6026642249463aaa" providerId="LiveId" clId="{D74DFA6F-A87D-4A3E-B572-77E19E828B1C}" dt="2018-12-07T16:18:02.093" v="7669" actId="207"/>
          <ac:spMkLst>
            <pc:docMk/>
            <pc:sldMk cId="3767065101" sldId="324"/>
            <ac:spMk id="2" creationId="{BC32789C-9558-4403-9366-B71A32017BAD}"/>
          </ac:spMkLst>
        </pc:spChg>
        <pc:spChg chg="mod">
          <ac:chgData name="Pradeep Nair" userId="6026642249463aaa" providerId="LiveId" clId="{D74DFA6F-A87D-4A3E-B572-77E19E828B1C}" dt="2018-12-07T16:18:02.093" v="7669" actId="207"/>
          <ac:spMkLst>
            <pc:docMk/>
            <pc:sldMk cId="3767065101" sldId="324"/>
            <ac:spMk id="3" creationId="{B9AEC4A4-8BF6-41AB-84C7-35798515C7FC}"/>
          </ac:spMkLst>
        </pc:spChg>
        <pc:spChg chg="add">
          <ac:chgData name="Pradeep Nair" userId="6026642249463aaa" providerId="LiveId" clId="{D74DFA6F-A87D-4A3E-B572-77E19E828B1C}" dt="2018-12-07T16:24:17.950" v="7705"/>
          <ac:spMkLst>
            <pc:docMk/>
            <pc:sldMk cId="3767065101" sldId="324"/>
            <ac:spMk id="6" creationId="{72037332-A1AA-4E3A-A2DB-2FAD1EF5880F}"/>
          </ac:spMkLst>
        </pc:spChg>
        <pc:picChg chg="add mod">
          <ac:chgData name="Pradeep Nair" userId="6026642249463aaa" providerId="LiveId" clId="{D74DFA6F-A87D-4A3E-B572-77E19E828B1C}" dt="2018-12-07T09:20:15.694" v="1761" actId="14100"/>
          <ac:picMkLst>
            <pc:docMk/>
            <pc:sldMk cId="3767065101" sldId="324"/>
            <ac:picMk id="4" creationId="{FFBB57C7-FF9C-41B2-BE2D-3B0A6DF0AE7F}"/>
          </ac:picMkLst>
        </pc:picChg>
        <pc:picChg chg="add">
          <ac:chgData name="Pradeep Nair" userId="6026642249463aaa" providerId="LiveId" clId="{D74DFA6F-A87D-4A3E-B572-77E19E828B1C}" dt="2018-12-07T16:24:17.950" v="7705"/>
          <ac:picMkLst>
            <pc:docMk/>
            <pc:sldMk cId="3767065101" sldId="324"/>
            <ac:picMk id="5" creationId="{E85563CF-CC91-4916-8EFB-284010C31279}"/>
          </ac:picMkLst>
        </pc:picChg>
        <pc:picChg chg="del">
          <ac:chgData name="Pradeep Nair" userId="6026642249463aaa" providerId="LiveId" clId="{D74DFA6F-A87D-4A3E-B572-77E19E828B1C}" dt="2018-12-07T09:10:40.744" v="1625" actId="478"/>
          <ac:picMkLst>
            <pc:docMk/>
            <pc:sldMk cId="3767065101" sldId="324"/>
            <ac:picMk id="6" creationId="{F9C61146-B69E-49FC-A0FF-6B9537C1FAA2}"/>
          </ac:picMkLst>
        </pc:picChg>
      </pc:sldChg>
      <pc:sldChg chg="addSp delSp modSp add ord modNotesTx">
        <pc:chgData name="Pradeep Nair" userId="6026642249463aaa" providerId="LiveId" clId="{D74DFA6F-A87D-4A3E-B572-77E19E828B1C}" dt="2018-12-07T18:58:20.802" v="10262" actId="478"/>
        <pc:sldMkLst>
          <pc:docMk/>
          <pc:sldMk cId="1921769899" sldId="325"/>
        </pc:sldMkLst>
        <pc:spChg chg="mod">
          <ac:chgData name="Pradeep Nair" userId="6026642249463aaa" providerId="LiveId" clId="{D74DFA6F-A87D-4A3E-B572-77E19E828B1C}" dt="2018-12-07T15:22:52.845" v="6075" actId="20577"/>
          <ac:spMkLst>
            <pc:docMk/>
            <pc:sldMk cId="1921769899" sldId="325"/>
            <ac:spMk id="2" creationId="{5DC63265-F2C8-428A-A570-CF4CD1E455CB}"/>
          </ac:spMkLst>
        </pc:spChg>
        <pc:spChg chg="del">
          <ac:chgData name="Pradeep Nair" userId="6026642249463aaa" providerId="LiveId" clId="{D74DFA6F-A87D-4A3E-B572-77E19E828B1C}" dt="2018-12-07T15:22:39.668" v="6050" actId="478"/>
          <ac:spMkLst>
            <pc:docMk/>
            <pc:sldMk cId="1921769899" sldId="325"/>
            <ac:spMk id="3" creationId="{4B901F78-9605-42E4-B2C9-DC3100DE6CD7}"/>
          </ac:spMkLst>
        </pc:spChg>
        <pc:spChg chg="add del">
          <ac:chgData name="Pradeep Nair" userId="6026642249463aaa" providerId="LiveId" clId="{D74DFA6F-A87D-4A3E-B572-77E19E828B1C}" dt="2018-12-07T18:58:09.857" v="10261"/>
          <ac:spMkLst>
            <pc:docMk/>
            <pc:sldMk cId="1921769899" sldId="325"/>
            <ac:spMk id="5" creationId="{44CD585E-654C-4CF7-9451-251DEB77A4E6}"/>
          </ac:spMkLst>
        </pc:spChg>
        <pc:spChg chg="add del">
          <ac:chgData name="Pradeep Nair" userId="6026642249463aaa" providerId="LiveId" clId="{D74DFA6F-A87D-4A3E-B572-77E19E828B1C}" dt="2018-12-07T18:58:09.857" v="10261"/>
          <ac:spMkLst>
            <pc:docMk/>
            <pc:sldMk cId="1921769899" sldId="325"/>
            <ac:spMk id="6" creationId="{1B6157F6-6AC7-4664-8A0E-057739CD09C0}"/>
          </ac:spMkLst>
        </pc:spChg>
        <pc:spChg chg="add del">
          <ac:chgData name="Pradeep Nair" userId="6026642249463aaa" providerId="LiveId" clId="{D74DFA6F-A87D-4A3E-B572-77E19E828B1C}" dt="2018-12-07T18:58:09.857" v="10261"/>
          <ac:spMkLst>
            <pc:docMk/>
            <pc:sldMk cId="1921769899" sldId="325"/>
            <ac:spMk id="7" creationId="{E2CF5653-7143-41D9-9965-05271D0E48C4}"/>
          </ac:spMkLst>
        </pc:spChg>
        <pc:spChg chg="del">
          <ac:chgData name="Pradeep Nair" userId="6026642249463aaa" providerId="LiveId" clId="{D74DFA6F-A87D-4A3E-B572-77E19E828B1C}" dt="2018-12-07T18:58:20.802" v="10262" actId="478"/>
          <ac:spMkLst>
            <pc:docMk/>
            <pc:sldMk cId="1921769899" sldId="325"/>
            <ac:spMk id="12" creationId="{BF908A1F-2DD3-47B5-927C-B322531D9E8C}"/>
          </ac:spMkLst>
        </pc:spChg>
        <pc:spChg chg="del">
          <ac:chgData name="Pradeep Nair" userId="6026642249463aaa" providerId="LiveId" clId="{D74DFA6F-A87D-4A3E-B572-77E19E828B1C}" dt="2018-12-07T18:58:20.802" v="10262" actId="478"/>
          <ac:spMkLst>
            <pc:docMk/>
            <pc:sldMk cId="1921769899" sldId="325"/>
            <ac:spMk id="13" creationId="{79B267F4-563F-400F-ACE6-D8129FEF8A23}"/>
          </ac:spMkLst>
        </pc:spChg>
        <pc:spChg chg="del">
          <ac:chgData name="Pradeep Nair" userId="6026642249463aaa" providerId="LiveId" clId="{D74DFA6F-A87D-4A3E-B572-77E19E828B1C}" dt="2018-12-07T18:58:20.802" v="10262" actId="478"/>
          <ac:spMkLst>
            <pc:docMk/>
            <pc:sldMk cId="1921769899" sldId="325"/>
            <ac:spMk id="14" creationId="{6E61E6C4-B392-4A6A-9B8B-F6AFA3C6548E}"/>
          </ac:spMkLst>
        </pc:spChg>
        <pc:picChg chg="add del">
          <ac:chgData name="Pradeep Nair" userId="6026642249463aaa" providerId="LiveId" clId="{D74DFA6F-A87D-4A3E-B572-77E19E828B1C}" dt="2018-12-07T18:58:09.857" v="10261"/>
          <ac:picMkLst>
            <pc:docMk/>
            <pc:sldMk cId="1921769899" sldId="325"/>
            <ac:picMk id="4" creationId="{A9F93AAE-8ED6-46BC-AF9A-93A59C64BD85}"/>
          </ac:picMkLst>
        </pc:picChg>
        <pc:picChg chg="add del">
          <ac:chgData name="Pradeep Nair" userId="6026642249463aaa" providerId="LiveId" clId="{D74DFA6F-A87D-4A3E-B572-77E19E828B1C}" dt="2018-12-07T18:58:09.857" v="10261"/>
          <ac:picMkLst>
            <pc:docMk/>
            <pc:sldMk cId="1921769899" sldId="325"/>
            <ac:picMk id="8" creationId="{8EF7B36B-5E33-478D-BBC0-50AB28F9E404}"/>
          </ac:picMkLst>
        </pc:picChg>
        <pc:picChg chg="add del">
          <ac:chgData name="Pradeep Nair" userId="6026642249463aaa" providerId="LiveId" clId="{D74DFA6F-A87D-4A3E-B572-77E19E828B1C}" dt="2018-12-07T18:58:09.857" v="10261"/>
          <ac:picMkLst>
            <pc:docMk/>
            <pc:sldMk cId="1921769899" sldId="325"/>
            <ac:picMk id="9" creationId="{F7B1AE33-F430-4CE9-B377-E8FCFFD99A81}"/>
          </ac:picMkLst>
        </pc:picChg>
        <pc:picChg chg="add del">
          <ac:chgData name="Pradeep Nair" userId="6026642249463aaa" providerId="LiveId" clId="{D74DFA6F-A87D-4A3E-B572-77E19E828B1C}" dt="2018-12-07T18:58:09.857" v="10261"/>
          <ac:picMkLst>
            <pc:docMk/>
            <pc:sldMk cId="1921769899" sldId="325"/>
            <ac:picMk id="10" creationId="{1AC27559-D10D-4C8E-AA8F-2926D532BEFC}"/>
          </ac:picMkLst>
        </pc:picChg>
        <pc:picChg chg="del">
          <ac:chgData name="Pradeep Nair" userId="6026642249463aaa" providerId="LiveId" clId="{D74DFA6F-A87D-4A3E-B572-77E19E828B1C}" dt="2018-12-07T18:58:20.802" v="10262" actId="478"/>
          <ac:picMkLst>
            <pc:docMk/>
            <pc:sldMk cId="1921769899" sldId="325"/>
            <ac:picMk id="11" creationId="{B120770C-30A8-40FD-9B4B-F8D7525E560D}"/>
          </ac:picMkLst>
        </pc:picChg>
        <pc:picChg chg="del">
          <ac:chgData name="Pradeep Nair" userId="6026642249463aaa" providerId="LiveId" clId="{D74DFA6F-A87D-4A3E-B572-77E19E828B1C}" dt="2018-12-07T18:58:20.802" v="10262" actId="478"/>
          <ac:picMkLst>
            <pc:docMk/>
            <pc:sldMk cId="1921769899" sldId="325"/>
            <ac:picMk id="15" creationId="{3478D1BF-E585-4ED9-A306-661AE1621C81}"/>
          </ac:picMkLst>
        </pc:picChg>
        <pc:picChg chg="del">
          <ac:chgData name="Pradeep Nair" userId="6026642249463aaa" providerId="LiveId" clId="{D74DFA6F-A87D-4A3E-B572-77E19E828B1C}" dt="2018-12-07T18:58:20.802" v="10262" actId="478"/>
          <ac:picMkLst>
            <pc:docMk/>
            <pc:sldMk cId="1921769899" sldId="325"/>
            <ac:picMk id="16" creationId="{26DFCDD8-0E6F-48F7-BAAF-E7F24045DDB7}"/>
          </ac:picMkLst>
        </pc:picChg>
        <pc:picChg chg="del">
          <ac:chgData name="Pradeep Nair" userId="6026642249463aaa" providerId="LiveId" clId="{D74DFA6F-A87D-4A3E-B572-77E19E828B1C}" dt="2018-12-07T18:58:20.802" v="10262" actId="478"/>
          <ac:picMkLst>
            <pc:docMk/>
            <pc:sldMk cId="1921769899" sldId="325"/>
            <ac:picMk id="17" creationId="{D482F4BF-7E8E-484D-B05B-B71EA6E2D355}"/>
          </ac:picMkLst>
        </pc:picChg>
      </pc:sldChg>
      <pc:sldChg chg="modSp add modNotesTx">
        <pc:chgData name="Pradeep Nair" userId="6026642249463aaa" providerId="LiveId" clId="{D74DFA6F-A87D-4A3E-B572-77E19E828B1C}" dt="2018-12-07T21:05:43.609" v="13614" actId="33524"/>
        <pc:sldMkLst>
          <pc:docMk/>
          <pc:sldMk cId="2665082048" sldId="326"/>
        </pc:sldMkLst>
        <pc:spChg chg="mod">
          <ac:chgData name="Pradeep Nair" userId="6026642249463aaa" providerId="LiveId" clId="{D74DFA6F-A87D-4A3E-B572-77E19E828B1C}" dt="2018-12-07T10:03:30.083" v="3541" actId="20577"/>
          <ac:spMkLst>
            <pc:docMk/>
            <pc:sldMk cId="2665082048" sldId="326"/>
            <ac:spMk id="2" creationId="{4BBCA3DE-4E3D-414C-8D40-628B830231A9}"/>
          </ac:spMkLst>
        </pc:spChg>
        <pc:spChg chg="mod">
          <ac:chgData name="Pradeep Nair" userId="6026642249463aaa" providerId="LiveId" clId="{D74DFA6F-A87D-4A3E-B572-77E19E828B1C}" dt="2018-12-07T15:35:42.522" v="6497" actId="20577"/>
          <ac:spMkLst>
            <pc:docMk/>
            <pc:sldMk cId="2665082048" sldId="326"/>
            <ac:spMk id="3" creationId="{56B43561-0934-4D3D-888B-436558430F5C}"/>
          </ac:spMkLst>
        </pc:spChg>
      </pc:sldChg>
      <pc:sldChg chg="modSp add ord modNotesTx">
        <pc:chgData name="Pradeep Nair" userId="6026642249463aaa" providerId="LiveId" clId="{D74DFA6F-A87D-4A3E-B572-77E19E828B1C}" dt="2018-12-07T21:08:47.818" v="13637" actId="20577"/>
        <pc:sldMkLst>
          <pc:docMk/>
          <pc:sldMk cId="1765636563" sldId="327"/>
        </pc:sldMkLst>
        <pc:spChg chg="mod">
          <ac:chgData name="Pradeep Nair" userId="6026642249463aaa" providerId="LiveId" clId="{D74DFA6F-A87D-4A3E-B572-77E19E828B1C}" dt="2018-12-07T12:38:57.694" v="4513" actId="20577"/>
          <ac:spMkLst>
            <pc:docMk/>
            <pc:sldMk cId="1765636563" sldId="327"/>
            <ac:spMk id="2" creationId="{771CB1D9-138B-4BA6-8408-3CEB4C323125}"/>
          </ac:spMkLst>
        </pc:spChg>
        <pc:spChg chg="mod">
          <ac:chgData name="Pradeep Nair" userId="6026642249463aaa" providerId="LiveId" clId="{D74DFA6F-A87D-4A3E-B572-77E19E828B1C}" dt="2018-12-07T21:08:47.818" v="13637" actId="20577"/>
          <ac:spMkLst>
            <pc:docMk/>
            <pc:sldMk cId="1765636563" sldId="327"/>
            <ac:spMk id="3" creationId="{E26CA379-A9B2-4F62-BAC9-A1215E85BB17}"/>
          </ac:spMkLst>
        </pc:spChg>
      </pc:sldChg>
      <pc:sldChg chg="addSp delSp modSp add modTransition">
        <pc:chgData name="Pradeep Nair" userId="6026642249463aaa" providerId="LiveId" clId="{D74DFA6F-A87D-4A3E-B572-77E19E828B1C}" dt="2018-12-07T16:15:24.322" v="7655" actId="207"/>
        <pc:sldMkLst>
          <pc:docMk/>
          <pc:sldMk cId="3663671083" sldId="328"/>
        </pc:sldMkLst>
        <pc:spChg chg="del">
          <ac:chgData name="Pradeep Nair" userId="6026642249463aaa" providerId="LiveId" clId="{D74DFA6F-A87D-4A3E-B572-77E19E828B1C}" dt="2018-12-07T14:46:55.578" v="5457"/>
          <ac:spMkLst>
            <pc:docMk/>
            <pc:sldMk cId="3663671083" sldId="328"/>
            <ac:spMk id="2" creationId="{2F317B6B-8D16-42C8-86D3-0AFB4EB2B642}"/>
          </ac:spMkLst>
        </pc:spChg>
        <pc:spChg chg="del">
          <ac:chgData name="Pradeep Nair" userId="6026642249463aaa" providerId="LiveId" clId="{D74DFA6F-A87D-4A3E-B572-77E19E828B1C}" dt="2018-12-07T14:46:55.578" v="5457"/>
          <ac:spMkLst>
            <pc:docMk/>
            <pc:sldMk cId="3663671083" sldId="328"/>
            <ac:spMk id="3" creationId="{E8C3057A-C490-4ECB-83D8-159B89AEA574}"/>
          </ac:spMkLst>
        </pc:spChg>
        <pc:spChg chg="add mod">
          <ac:chgData name="Pradeep Nair" userId="6026642249463aaa" providerId="LiveId" clId="{D74DFA6F-A87D-4A3E-B572-77E19E828B1C}" dt="2018-12-07T14:47:00.226" v="5474" actId="20577"/>
          <ac:spMkLst>
            <pc:docMk/>
            <pc:sldMk cId="3663671083" sldId="328"/>
            <ac:spMk id="4" creationId="{6C877C5C-95BD-4DFB-85D1-7CBF60E3CF9B}"/>
          </ac:spMkLst>
        </pc:spChg>
        <pc:spChg chg="add del mod">
          <ac:chgData name="Pradeep Nair" userId="6026642249463aaa" providerId="LiveId" clId="{D74DFA6F-A87D-4A3E-B572-77E19E828B1C}" dt="2018-12-07T16:15:24.322" v="7655" actId="207"/>
          <ac:spMkLst>
            <pc:docMk/>
            <pc:sldMk cId="3663671083" sldId="328"/>
            <ac:spMk id="5" creationId="{FB354EDF-F867-479E-9D1A-E225A1B0198E}"/>
          </ac:spMkLst>
        </pc:spChg>
        <pc:picChg chg="add del mod">
          <ac:chgData name="Pradeep Nair" userId="6026642249463aaa" providerId="LiveId" clId="{D74DFA6F-A87D-4A3E-B572-77E19E828B1C}" dt="2018-12-07T14:47:41.110" v="5486"/>
          <ac:picMkLst>
            <pc:docMk/>
            <pc:sldMk cId="3663671083" sldId="328"/>
            <ac:picMk id="6" creationId="{D89B0BD3-84C2-4A5A-BF76-CA5E73B98370}"/>
          </ac:picMkLst>
        </pc:picChg>
        <pc:picChg chg="add mod">
          <ac:chgData name="Pradeep Nair" userId="6026642249463aaa" providerId="LiveId" clId="{D74DFA6F-A87D-4A3E-B572-77E19E828B1C}" dt="2018-12-07T14:47:58.308" v="5493" actId="1076"/>
          <ac:picMkLst>
            <pc:docMk/>
            <pc:sldMk cId="3663671083" sldId="328"/>
            <ac:picMk id="7" creationId="{1B131458-7686-4B02-88CA-302CF0D88F07}"/>
          </ac:picMkLst>
        </pc:picChg>
      </pc:sldChg>
      <pc:sldChg chg="addSp delSp modSp add">
        <pc:chgData name="Pradeep Nair" userId="6026642249463aaa" providerId="LiveId" clId="{D74DFA6F-A87D-4A3E-B572-77E19E828B1C}" dt="2018-12-07T14:52:20.243" v="5629"/>
        <pc:sldMkLst>
          <pc:docMk/>
          <pc:sldMk cId="1306104017" sldId="329"/>
        </pc:sldMkLst>
        <pc:spChg chg="mod">
          <ac:chgData name="Pradeep Nair" userId="6026642249463aaa" providerId="LiveId" clId="{D74DFA6F-A87D-4A3E-B572-77E19E828B1C}" dt="2018-12-07T14:52:20.243" v="5629"/>
          <ac:spMkLst>
            <pc:docMk/>
            <pc:sldMk cId="1306104017" sldId="329"/>
            <ac:spMk id="5" creationId="{FB354EDF-F867-479E-9D1A-E225A1B0198E}"/>
          </ac:spMkLst>
        </pc:spChg>
        <pc:picChg chg="add mod">
          <ac:chgData name="Pradeep Nair" userId="6026642249463aaa" providerId="LiveId" clId="{D74DFA6F-A87D-4A3E-B572-77E19E828B1C}" dt="2018-12-07T14:50:54.619" v="5568" actId="1076"/>
          <ac:picMkLst>
            <pc:docMk/>
            <pc:sldMk cId="1306104017" sldId="329"/>
            <ac:picMk id="2" creationId="{3F51CCA5-84B0-4C77-A491-0B830CBEADC0}"/>
          </ac:picMkLst>
        </pc:picChg>
        <pc:picChg chg="del">
          <ac:chgData name="Pradeep Nair" userId="6026642249463aaa" providerId="LiveId" clId="{D74DFA6F-A87D-4A3E-B572-77E19E828B1C}" dt="2018-12-07T14:49:26.902" v="5563" actId="478"/>
          <ac:picMkLst>
            <pc:docMk/>
            <pc:sldMk cId="1306104017" sldId="329"/>
            <ac:picMk id="7" creationId="{1B131458-7686-4B02-88CA-302CF0D88F07}"/>
          </ac:picMkLst>
        </pc:picChg>
      </pc:sldChg>
      <pc:sldChg chg="modSp add ord modNotesTx">
        <pc:chgData name="Pradeep Nair" userId="6026642249463aaa" providerId="LiveId" clId="{D74DFA6F-A87D-4A3E-B572-77E19E828B1C}" dt="2018-12-07T20:45:14.529" v="12933" actId="122"/>
        <pc:sldMkLst>
          <pc:docMk/>
          <pc:sldMk cId="577711079" sldId="330"/>
        </pc:sldMkLst>
        <pc:spChg chg="mod">
          <ac:chgData name="Pradeep Nair" userId="6026642249463aaa" providerId="LiveId" clId="{D74DFA6F-A87D-4A3E-B572-77E19E828B1C}" dt="2018-12-07T14:56:10.817" v="5649" actId="20577"/>
          <ac:spMkLst>
            <pc:docMk/>
            <pc:sldMk cId="577711079" sldId="330"/>
            <ac:spMk id="2" creationId="{881DF003-08FB-4954-B901-B40668A36DD8}"/>
          </ac:spMkLst>
        </pc:spChg>
        <pc:spChg chg="mod">
          <ac:chgData name="Pradeep Nair" userId="6026642249463aaa" providerId="LiveId" clId="{D74DFA6F-A87D-4A3E-B572-77E19E828B1C}" dt="2018-12-07T20:45:14.529" v="12933" actId="122"/>
          <ac:spMkLst>
            <pc:docMk/>
            <pc:sldMk cId="577711079" sldId="330"/>
            <ac:spMk id="3" creationId="{7403CB2E-997B-4A9E-88C7-6C68B116A7AE}"/>
          </ac:spMkLst>
        </pc:spChg>
      </pc:sldChg>
      <pc:sldChg chg="addSp delSp modSp add ord modNotesTx">
        <pc:chgData name="Pradeep Nair" userId="6026642249463aaa" providerId="LiveId" clId="{D74DFA6F-A87D-4A3E-B572-77E19E828B1C}" dt="2018-12-07T20:47:30.302" v="13155" actId="20577"/>
        <pc:sldMkLst>
          <pc:docMk/>
          <pc:sldMk cId="1930992073" sldId="331"/>
        </pc:sldMkLst>
        <pc:spChg chg="del">
          <ac:chgData name="Pradeep Nair" userId="6026642249463aaa" providerId="LiveId" clId="{D74DFA6F-A87D-4A3E-B572-77E19E828B1C}" dt="2018-12-07T14:59:46.707" v="5922"/>
          <ac:spMkLst>
            <pc:docMk/>
            <pc:sldMk cId="1930992073" sldId="331"/>
            <ac:spMk id="2" creationId="{C3477104-4483-4612-B201-A73AA344F7AF}"/>
          </ac:spMkLst>
        </pc:spChg>
        <pc:spChg chg="del">
          <ac:chgData name="Pradeep Nair" userId="6026642249463aaa" providerId="LiveId" clId="{D74DFA6F-A87D-4A3E-B572-77E19E828B1C}" dt="2018-12-07T14:59:46.707" v="5922"/>
          <ac:spMkLst>
            <pc:docMk/>
            <pc:sldMk cId="1930992073" sldId="331"/>
            <ac:spMk id="3" creationId="{E4D01FBE-1BA4-4206-A44A-CD5CA85C8398}"/>
          </ac:spMkLst>
        </pc:spChg>
        <pc:spChg chg="add mod">
          <ac:chgData name="Pradeep Nair" userId="6026642249463aaa" providerId="LiveId" clId="{D74DFA6F-A87D-4A3E-B572-77E19E828B1C}" dt="2018-12-07T16:19:00.724" v="7674" actId="1076"/>
          <ac:spMkLst>
            <pc:docMk/>
            <pc:sldMk cId="1930992073" sldId="331"/>
            <ac:spMk id="4" creationId="{74E3710B-F04F-455C-933F-EB1F09826951}"/>
          </ac:spMkLst>
        </pc:spChg>
        <pc:spChg chg="add mod">
          <ac:chgData name="Pradeep Nair" userId="6026642249463aaa" providerId="LiveId" clId="{D74DFA6F-A87D-4A3E-B572-77E19E828B1C}" dt="2018-12-07T16:19:00.724" v="7674" actId="1076"/>
          <ac:spMkLst>
            <pc:docMk/>
            <pc:sldMk cId="1930992073" sldId="331"/>
            <ac:spMk id="5" creationId="{C6D43588-80B4-4472-BE65-B0BF952B2AC8}"/>
          </ac:spMkLst>
        </pc:spChg>
      </pc:sldChg>
      <pc:sldChg chg="modSp add ord modNotesTx">
        <pc:chgData name="Pradeep Nair" userId="6026642249463aaa" providerId="LiveId" clId="{D74DFA6F-A87D-4A3E-B572-77E19E828B1C}" dt="2018-12-07T20:48:05.692" v="13190" actId="20577"/>
        <pc:sldMkLst>
          <pc:docMk/>
          <pc:sldMk cId="1863206746" sldId="332"/>
        </pc:sldMkLst>
        <pc:spChg chg="mod">
          <ac:chgData name="Pradeep Nair" userId="6026642249463aaa" providerId="LiveId" clId="{D74DFA6F-A87D-4A3E-B572-77E19E828B1C}" dt="2018-12-07T20:43:05.783" v="12872" actId="20577"/>
          <ac:spMkLst>
            <pc:docMk/>
            <pc:sldMk cId="1863206746" sldId="332"/>
            <ac:spMk id="2" creationId="{83117D03-543F-428B-AC86-71B7D774E748}"/>
          </ac:spMkLst>
        </pc:spChg>
        <pc:spChg chg="mod">
          <ac:chgData name="Pradeep Nair" userId="6026642249463aaa" providerId="LiveId" clId="{D74DFA6F-A87D-4A3E-B572-77E19E828B1C}" dt="2018-12-07T20:44:34.356" v="12910" actId="20577"/>
          <ac:spMkLst>
            <pc:docMk/>
            <pc:sldMk cId="1863206746" sldId="332"/>
            <ac:spMk id="3" creationId="{270938A3-2548-40FD-8B8A-7B26339515B8}"/>
          </ac:spMkLst>
        </pc:spChg>
      </pc:sldChg>
      <pc:sldChg chg="delSp modSp add del ord setBg">
        <pc:chgData name="Pradeep Nair" userId="6026642249463aaa" providerId="LiveId" clId="{D74DFA6F-A87D-4A3E-B572-77E19E828B1C}" dt="2018-12-07T18:51:05.650" v="10223" actId="2696"/>
        <pc:sldMkLst>
          <pc:docMk/>
          <pc:sldMk cId="3178785258" sldId="333"/>
        </pc:sldMkLst>
        <pc:spChg chg="mod">
          <ac:chgData name="Pradeep Nair" userId="6026642249463aaa" providerId="LiveId" clId="{D74DFA6F-A87D-4A3E-B572-77E19E828B1C}" dt="2018-12-07T16:15:42.147" v="7657" actId="207"/>
          <ac:spMkLst>
            <pc:docMk/>
            <pc:sldMk cId="3178785258" sldId="333"/>
            <ac:spMk id="6" creationId="{00000000-0000-0000-0000-000000000000}"/>
          </ac:spMkLst>
        </pc:spChg>
        <pc:spChg chg="del">
          <ac:chgData name="Pradeep Nair" userId="6026642249463aaa" providerId="LiveId" clId="{D74DFA6F-A87D-4A3E-B572-77E19E828B1C}" dt="2018-12-07T15:23:34.318" v="6083" actId="478"/>
          <ac:spMkLst>
            <pc:docMk/>
            <pc:sldMk cId="3178785258" sldId="333"/>
            <ac:spMk id="7" creationId="{00000000-0000-0000-0000-000000000000}"/>
          </ac:spMkLst>
        </pc:spChg>
        <pc:picChg chg="del">
          <ac:chgData name="Pradeep Nair" userId="6026642249463aaa" providerId="LiveId" clId="{D74DFA6F-A87D-4A3E-B572-77E19E828B1C}" dt="2018-12-07T15:23:35.940" v="6084" actId="478"/>
          <ac:picMkLst>
            <pc:docMk/>
            <pc:sldMk cId="3178785258" sldId="333"/>
            <ac:picMk id="2" creationId="{476769B2-F3B4-4BD9-8735-8B9CDF558014}"/>
          </ac:picMkLst>
        </pc:picChg>
      </pc:sldChg>
      <pc:sldChg chg="add del">
        <pc:chgData name="Pradeep Nair" userId="6026642249463aaa" providerId="LiveId" clId="{D74DFA6F-A87D-4A3E-B572-77E19E828B1C}" dt="2018-12-07T15:23:28.104" v="6080" actId="2696"/>
        <pc:sldMkLst>
          <pc:docMk/>
          <pc:sldMk cId="3590912274" sldId="333"/>
        </pc:sldMkLst>
      </pc:sldChg>
      <pc:sldChg chg="addSp delSp modSp add modNotesTx">
        <pc:chgData name="Pradeep Nair" userId="6026642249463aaa" providerId="LiveId" clId="{D74DFA6F-A87D-4A3E-B572-77E19E828B1C}" dt="2018-12-07T20:18:32.774" v="12361" actId="20577"/>
        <pc:sldMkLst>
          <pc:docMk/>
          <pc:sldMk cId="1443789247" sldId="334"/>
        </pc:sldMkLst>
        <pc:spChg chg="mod">
          <ac:chgData name="Pradeep Nair" userId="6026642249463aaa" providerId="LiveId" clId="{D74DFA6F-A87D-4A3E-B572-77E19E828B1C}" dt="2018-12-07T19:58:13.777" v="11963" actId="27636"/>
          <ac:spMkLst>
            <pc:docMk/>
            <pc:sldMk cId="1443789247" sldId="334"/>
            <ac:spMk id="2" creationId="{AC37899C-1797-49D9-9A4B-3CB9514061F9}"/>
          </ac:spMkLst>
        </pc:spChg>
        <pc:spChg chg="del mod">
          <ac:chgData name="Pradeep Nair" userId="6026642249463aaa" providerId="LiveId" clId="{D74DFA6F-A87D-4A3E-B572-77E19E828B1C}" dt="2018-12-07T15:52:29.138" v="7375" actId="478"/>
          <ac:spMkLst>
            <pc:docMk/>
            <pc:sldMk cId="1443789247" sldId="334"/>
            <ac:spMk id="3" creationId="{A4738BB3-BA45-443F-8978-95C30FDB1660}"/>
          </ac:spMkLst>
        </pc:spChg>
        <pc:spChg chg="add mod">
          <ac:chgData name="Pradeep Nair" userId="6026642249463aaa" providerId="LiveId" clId="{D74DFA6F-A87D-4A3E-B572-77E19E828B1C}" dt="2018-12-07T15:54:09.158" v="7426" actId="27636"/>
          <ac:spMkLst>
            <pc:docMk/>
            <pc:sldMk cId="1443789247" sldId="334"/>
            <ac:spMk id="4" creationId="{06254AF7-F08F-4FAB-87AE-CF388A46D500}"/>
          </ac:spMkLst>
        </pc:spChg>
      </pc:sldChg>
      <pc:sldChg chg="add del">
        <pc:chgData name="Pradeep Nair" userId="6026642249463aaa" providerId="LiveId" clId="{D74DFA6F-A87D-4A3E-B572-77E19E828B1C}" dt="2018-12-07T15:23:24.147" v="6079"/>
        <pc:sldMkLst>
          <pc:docMk/>
          <pc:sldMk cId="3909585606" sldId="334"/>
        </pc:sldMkLst>
      </pc:sldChg>
      <pc:sldChg chg="addSp modSp add del setBg">
        <pc:chgData name="Pradeep Nair" userId="6026642249463aaa" providerId="LiveId" clId="{D74DFA6F-A87D-4A3E-B572-77E19E828B1C}" dt="2018-12-07T16:48:48.048" v="8153" actId="2711"/>
        <pc:sldMkLst>
          <pc:docMk/>
          <pc:sldMk cId="669054972" sldId="335"/>
        </pc:sldMkLst>
        <pc:spChg chg="mod">
          <ac:chgData name="Pradeep Nair" userId="6026642249463aaa" providerId="LiveId" clId="{D74DFA6F-A87D-4A3E-B572-77E19E828B1C}" dt="2018-12-07T16:48:31.759" v="8150" actId="313"/>
          <ac:spMkLst>
            <pc:docMk/>
            <pc:sldMk cId="669054972" sldId="335"/>
            <ac:spMk id="2" creationId="{00000000-0000-0000-0000-000000000000}"/>
          </ac:spMkLst>
        </pc:spChg>
        <pc:spChg chg="mod">
          <ac:chgData name="Pradeep Nair" userId="6026642249463aaa" providerId="LiveId" clId="{D74DFA6F-A87D-4A3E-B572-77E19E828B1C}" dt="2018-12-07T16:07:55.082" v="7606" actId="207"/>
          <ac:spMkLst>
            <pc:docMk/>
            <pc:sldMk cId="669054972" sldId="335"/>
            <ac:spMk id="3" creationId="{E87A56BC-84B0-4444-A4DF-357FAE4D610B}"/>
          </ac:spMkLst>
        </pc:spChg>
        <pc:spChg chg="mod">
          <ac:chgData name="Pradeep Nair" userId="6026642249463aaa" providerId="LiveId" clId="{D74DFA6F-A87D-4A3E-B572-77E19E828B1C}" dt="2018-12-07T16:08:02.899" v="7608" actId="20577"/>
          <ac:spMkLst>
            <pc:docMk/>
            <pc:sldMk cId="669054972" sldId="335"/>
            <ac:spMk id="5" creationId="{00000000-0000-0000-0000-000000000000}"/>
          </ac:spMkLst>
        </pc:spChg>
        <pc:spChg chg="mod">
          <ac:chgData name="Pradeep Nair" userId="6026642249463aaa" providerId="LiveId" clId="{D74DFA6F-A87D-4A3E-B572-77E19E828B1C}" dt="2018-12-07T16:48:48.048" v="8153" actId="2711"/>
          <ac:spMkLst>
            <pc:docMk/>
            <pc:sldMk cId="669054972" sldId="335"/>
            <ac:spMk id="6" creationId="{00000000-0000-0000-0000-000000000000}"/>
          </ac:spMkLst>
        </pc:spChg>
        <pc:spChg chg="add mod">
          <ac:chgData name="Pradeep Nair" userId="6026642249463aaa" providerId="LiveId" clId="{D74DFA6F-A87D-4A3E-B572-77E19E828B1C}" dt="2018-12-07T16:10:21.462" v="7639" actId="164"/>
          <ac:spMkLst>
            <pc:docMk/>
            <pc:sldMk cId="669054972" sldId="335"/>
            <ac:spMk id="9" creationId="{926B0F57-BD45-45AD-BD59-F2BFCB5C0165}"/>
          </ac:spMkLst>
        </pc:spChg>
        <pc:grpChg chg="add mod">
          <ac:chgData name="Pradeep Nair" userId="6026642249463aaa" providerId="LiveId" clId="{D74DFA6F-A87D-4A3E-B572-77E19E828B1C}" dt="2018-12-07T16:10:21.462" v="7639" actId="164"/>
          <ac:grpSpMkLst>
            <pc:docMk/>
            <pc:sldMk cId="669054972" sldId="335"/>
            <ac:grpSpMk id="10" creationId="{0CEE04E4-C165-468B-9821-69E0028BC727}"/>
          </ac:grpSpMkLst>
        </pc:grpChg>
        <pc:picChg chg="add mod">
          <ac:chgData name="Pradeep Nair" userId="6026642249463aaa" providerId="LiveId" clId="{D74DFA6F-A87D-4A3E-B572-77E19E828B1C}" dt="2018-12-07T16:10:21.462" v="7639" actId="164"/>
          <ac:picMkLst>
            <pc:docMk/>
            <pc:sldMk cId="669054972" sldId="335"/>
            <ac:picMk id="8" creationId="{0F92C662-E2FB-42C6-B9A1-CF99F4CA2E36}"/>
          </ac:picMkLst>
        </pc:picChg>
      </pc:sldChg>
      <pc:sldChg chg="delSp modSp add">
        <pc:chgData name="Pradeep Nair" userId="6026642249463aaa" providerId="LiveId" clId="{D74DFA6F-A87D-4A3E-B572-77E19E828B1C}" dt="2018-12-07T16:38:31.332" v="7944" actId="478"/>
        <pc:sldMkLst>
          <pc:docMk/>
          <pc:sldMk cId="3276917806" sldId="336"/>
        </pc:sldMkLst>
        <pc:spChg chg="del">
          <ac:chgData name="Pradeep Nair" userId="6026642249463aaa" providerId="LiveId" clId="{D74DFA6F-A87D-4A3E-B572-77E19E828B1C}" dt="2018-12-07T16:37:52.852" v="7920" actId="478"/>
          <ac:spMkLst>
            <pc:docMk/>
            <pc:sldMk cId="3276917806" sldId="336"/>
            <ac:spMk id="2" creationId="{C5B63066-3ECC-414F-9C44-250E33D9C2A2}"/>
          </ac:spMkLst>
        </pc:spChg>
        <pc:spChg chg="mod">
          <ac:chgData name="Pradeep Nair" userId="6026642249463aaa" providerId="LiveId" clId="{D74DFA6F-A87D-4A3E-B572-77E19E828B1C}" dt="2018-12-07T16:38:26.736" v="7943" actId="20577"/>
          <ac:spMkLst>
            <pc:docMk/>
            <pc:sldMk cId="3276917806" sldId="336"/>
            <ac:spMk id="5" creationId="{00000000-0000-0000-0000-000000000000}"/>
          </ac:spMkLst>
        </pc:spChg>
        <pc:picChg chg="del mod">
          <ac:chgData name="Pradeep Nair" userId="6026642249463aaa" providerId="LiveId" clId="{D74DFA6F-A87D-4A3E-B572-77E19E828B1C}" dt="2018-12-07T16:38:31.332" v="7944" actId="478"/>
          <ac:picMkLst>
            <pc:docMk/>
            <pc:sldMk cId="3276917806" sldId="336"/>
            <ac:picMk id="4" creationId="{00000000-0000-0000-0000-000000000000}"/>
          </ac:picMkLst>
        </pc:picChg>
      </pc:sldChg>
      <pc:sldChg chg="addSp delSp modSp add">
        <pc:chgData name="Pradeep Nair" userId="6026642249463aaa" providerId="LiveId" clId="{D74DFA6F-A87D-4A3E-B572-77E19E828B1C}" dt="2018-12-07T16:14:35.583" v="7654" actId="478"/>
        <pc:sldMkLst>
          <pc:docMk/>
          <pc:sldMk cId="3856536214" sldId="337"/>
        </pc:sldMkLst>
        <pc:spChg chg="add del mod">
          <ac:chgData name="Pradeep Nair" userId="6026642249463aaa" providerId="LiveId" clId="{D74DFA6F-A87D-4A3E-B572-77E19E828B1C}" dt="2018-12-07T16:14:35.583" v="7654" actId="478"/>
          <ac:spMkLst>
            <pc:docMk/>
            <pc:sldMk cId="3856536214" sldId="337"/>
            <ac:spMk id="3" creationId="{36831900-7124-471E-90AF-27912F064E18}"/>
          </ac:spMkLst>
        </pc:spChg>
        <pc:spChg chg="add del mod">
          <ac:chgData name="Pradeep Nair" userId="6026642249463aaa" providerId="LiveId" clId="{D74DFA6F-A87D-4A3E-B572-77E19E828B1C}" dt="2018-12-07T16:14:32.461" v="7653" actId="478"/>
          <ac:spMkLst>
            <pc:docMk/>
            <pc:sldMk cId="3856536214" sldId="337"/>
            <ac:spMk id="7" creationId="{48823C8C-9EFA-4F94-807F-083B2B3FEAE6}"/>
          </ac:spMkLst>
        </pc:spChg>
      </pc:sldChg>
      <pc:sldChg chg="addSp delSp modSp add setBg">
        <pc:chgData name="Pradeep Nair" userId="6026642249463aaa" providerId="LiveId" clId="{D74DFA6F-A87D-4A3E-B572-77E19E828B1C}" dt="2018-12-07T16:53:14.579" v="8179"/>
        <pc:sldMkLst>
          <pc:docMk/>
          <pc:sldMk cId="3955401918" sldId="338"/>
        </pc:sldMkLst>
        <pc:spChg chg="del">
          <ac:chgData name="Pradeep Nair" userId="6026642249463aaa" providerId="LiveId" clId="{D74DFA6F-A87D-4A3E-B572-77E19E828B1C}" dt="2018-12-07T16:32:36.270" v="7765" actId="478"/>
          <ac:spMkLst>
            <pc:docMk/>
            <pc:sldMk cId="3955401918" sldId="338"/>
            <ac:spMk id="2" creationId="{AE6CCEFF-51B6-4BCB-A474-4B29942AE746}"/>
          </ac:spMkLst>
        </pc:spChg>
        <pc:spChg chg="del">
          <ac:chgData name="Pradeep Nair" userId="6026642249463aaa" providerId="LiveId" clId="{D74DFA6F-A87D-4A3E-B572-77E19E828B1C}" dt="2018-12-07T16:31:58.247" v="7755" actId="931"/>
          <ac:spMkLst>
            <pc:docMk/>
            <pc:sldMk cId="3955401918" sldId="338"/>
            <ac:spMk id="3" creationId="{D1B73EC5-F31C-4315-8D68-1B81F8C6AB52}"/>
          </ac:spMkLst>
        </pc:spChg>
        <pc:picChg chg="add mod">
          <ac:chgData name="Pradeep Nair" userId="6026642249463aaa" providerId="LiveId" clId="{D74DFA6F-A87D-4A3E-B572-77E19E828B1C}" dt="2018-12-07T16:32:33.196" v="7764" actId="1076"/>
          <ac:picMkLst>
            <pc:docMk/>
            <pc:sldMk cId="3955401918" sldId="338"/>
            <ac:picMk id="6" creationId="{72583BC6-A70E-473D-A07D-8B8EC3CB4C14}"/>
          </ac:picMkLst>
        </pc:picChg>
      </pc:sldChg>
      <pc:sldChg chg="addSp delSp modSp add modNotesTx">
        <pc:chgData name="Pradeep Nair" userId="6026642249463aaa" providerId="LiveId" clId="{D74DFA6F-A87D-4A3E-B572-77E19E828B1C}" dt="2018-12-08T03:32:31.409" v="13766" actId="20577"/>
        <pc:sldMkLst>
          <pc:docMk/>
          <pc:sldMk cId="25125915" sldId="339"/>
        </pc:sldMkLst>
        <pc:spChg chg="del">
          <ac:chgData name="Pradeep Nair" userId="6026642249463aaa" providerId="LiveId" clId="{D74DFA6F-A87D-4A3E-B572-77E19E828B1C}" dt="2018-12-07T16:33:14.119" v="7767"/>
          <ac:spMkLst>
            <pc:docMk/>
            <pc:sldMk cId="25125915" sldId="339"/>
            <ac:spMk id="2" creationId="{43851E71-AD4E-4C94-9F45-D304413B79FA}"/>
          </ac:spMkLst>
        </pc:spChg>
        <pc:spChg chg="del">
          <ac:chgData name="Pradeep Nair" userId="6026642249463aaa" providerId="LiveId" clId="{D74DFA6F-A87D-4A3E-B572-77E19E828B1C}" dt="2018-12-07T16:33:14.119" v="7767"/>
          <ac:spMkLst>
            <pc:docMk/>
            <pc:sldMk cId="25125915" sldId="339"/>
            <ac:spMk id="3" creationId="{D67EA5C5-9E18-4517-B431-4EC2CC196211}"/>
          </ac:spMkLst>
        </pc:spChg>
        <pc:spChg chg="del">
          <ac:chgData name="Pradeep Nair" userId="6026642249463aaa" providerId="LiveId" clId="{D74DFA6F-A87D-4A3E-B572-77E19E828B1C}" dt="2018-12-07T16:34:15.706" v="7833" actId="478"/>
          <ac:spMkLst>
            <pc:docMk/>
            <pc:sldMk cId="25125915" sldId="339"/>
            <ac:spMk id="4" creationId="{33E5AE1E-2A5F-4BFE-975F-9ED21CEFF721}"/>
          </ac:spMkLst>
        </pc:spChg>
        <pc:spChg chg="add mod">
          <ac:chgData name="Pradeep Nair" userId="6026642249463aaa" providerId="LiveId" clId="{D74DFA6F-A87D-4A3E-B572-77E19E828B1C}" dt="2018-12-07T16:33:18.192" v="7777" actId="20577"/>
          <ac:spMkLst>
            <pc:docMk/>
            <pc:sldMk cId="25125915" sldId="339"/>
            <ac:spMk id="6" creationId="{D8167F63-E794-4F6B-99E1-17BF426D2404}"/>
          </ac:spMkLst>
        </pc:spChg>
        <pc:spChg chg="add mod">
          <ac:chgData name="Pradeep Nair" userId="6026642249463aaa" providerId="LiveId" clId="{D74DFA6F-A87D-4A3E-B572-77E19E828B1C}" dt="2018-12-08T03:32:31.409" v="13766" actId="20577"/>
          <ac:spMkLst>
            <pc:docMk/>
            <pc:sldMk cId="25125915" sldId="339"/>
            <ac:spMk id="7" creationId="{EC5B6777-9A17-4557-A734-146D275DBDAC}"/>
          </ac:spMkLst>
        </pc:spChg>
      </pc:sldChg>
      <pc:sldChg chg="addSp delSp modSp add setBg delAnim modAnim">
        <pc:chgData name="Pradeep Nair" userId="6026642249463aaa" providerId="LiveId" clId="{D74DFA6F-A87D-4A3E-B572-77E19E828B1C}" dt="2018-12-08T03:00:27.041" v="13726"/>
        <pc:sldMkLst>
          <pc:docMk/>
          <pc:sldMk cId="3247989817" sldId="362"/>
        </pc:sldMkLst>
        <pc:spChg chg="del mod">
          <ac:chgData name="Pradeep Nair" userId="6026642249463aaa" providerId="LiveId" clId="{D74DFA6F-A87D-4A3E-B572-77E19E828B1C}" dt="2018-12-07T16:57:18.468" v="8219" actId="478"/>
          <ac:spMkLst>
            <pc:docMk/>
            <pc:sldMk cId="3247989817" sldId="362"/>
            <ac:spMk id="2" creationId="{00000000-0000-0000-0000-000000000000}"/>
          </ac:spMkLst>
        </pc:spChg>
        <pc:spChg chg="mod">
          <ac:chgData name="Pradeep Nair" userId="6026642249463aaa" providerId="LiveId" clId="{D74DFA6F-A87D-4A3E-B572-77E19E828B1C}" dt="2018-12-07T16:55:58.345" v="8208" actId="313"/>
          <ac:spMkLst>
            <pc:docMk/>
            <pc:sldMk cId="3247989817" sldId="362"/>
            <ac:spMk id="4" creationId="{00000000-0000-0000-0000-000000000000}"/>
          </ac:spMkLst>
        </pc:spChg>
        <pc:spChg chg="add del mod">
          <ac:chgData name="Pradeep Nair" userId="6026642249463aaa" providerId="LiveId" clId="{D74DFA6F-A87D-4A3E-B572-77E19E828B1C}" dt="2018-12-07T16:57:20.998" v="8220" actId="478"/>
          <ac:spMkLst>
            <pc:docMk/>
            <pc:sldMk cId="3247989817" sldId="362"/>
            <ac:spMk id="5" creationId="{63E46357-3B9F-406E-BBE4-48D91F502483}"/>
          </ac:spMkLst>
        </pc:spChg>
        <pc:spChg chg="add mod">
          <ac:chgData name="Pradeep Nair" userId="6026642249463aaa" providerId="LiveId" clId="{D74DFA6F-A87D-4A3E-B572-77E19E828B1C}" dt="2018-12-08T03:00:18.594" v="13725" actId="108"/>
          <ac:spMkLst>
            <pc:docMk/>
            <pc:sldMk cId="3247989817" sldId="362"/>
            <ac:spMk id="7" creationId="{3CE90C01-B1E5-4917-B8DD-971C4D1B87A7}"/>
          </ac:spMkLst>
        </pc:spChg>
        <pc:picChg chg="del">
          <ac:chgData name="Pradeep Nair" userId="6026642249463aaa" providerId="LiveId" clId="{D74DFA6F-A87D-4A3E-B572-77E19E828B1C}" dt="2018-12-07T16:54:38.263" v="8188" actId="478"/>
          <ac:picMkLst>
            <pc:docMk/>
            <pc:sldMk cId="3247989817" sldId="362"/>
            <ac:picMk id="6" creationId="{8E64A29A-DE66-49D2-9D67-D418601F9FD7}"/>
          </ac:picMkLst>
        </pc:picChg>
        <pc:picChg chg="add mod">
          <ac:chgData name="Pradeep Nair" userId="6026642249463aaa" providerId="LiveId" clId="{D74DFA6F-A87D-4A3E-B572-77E19E828B1C}" dt="2018-12-07T16:59:08.214" v="8235" actId="14100"/>
          <ac:picMkLst>
            <pc:docMk/>
            <pc:sldMk cId="3247989817" sldId="362"/>
            <ac:picMk id="9" creationId="{ACE62BDD-41DD-446A-B3C3-F10460C73E63}"/>
          </ac:picMkLst>
        </pc:picChg>
      </pc:sldChg>
      <pc:sldChg chg="modSp add ord modAnim">
        <pc:chgData name="Pradeep Nair" userId="6026642249463aaa" providerId="LiveId" clId="{D74DFA6F-A87D-4A3E-B572-77E19E828B1C}" dt="2018-12-08T02:58:48.079" v="13641"/>
        <pc:sldMkLst>
          <pc:docMk/>
          <pc:sldMk cId="899789370" sldId="363"/>
        </pc:sldMkLst>
        <pc:spChg chg="mod">
          <ac:chgData name="Pradeep Nair" userId="6026642249463aaa" providerId="LiveId" clId="{D74DFA6F-A87D-4A3E-B572-77E19E828B1C}" dt="2018-12-07T16:56:57.226" v="8218" actId="179"/>
          <ac:spMkLst>
            <pc:docMk/>
            <pc:sldMk cId="899789370" sldId="363"/>
            <ac:spMk id="2" creationId="{00000000-0000-0000-0000-000000000000}"/>
          </ac:spMkLst>
        </pc:spChg>
      </pc:sldChg>
      <pc:sldChg chg="addSp delSp modSp add ord modTransition modNotesTx">
        <pc:chgData name="Pradeep Nair" userId="6026642249463aaa" providerId="LiveId" clId="{D74DFA6F-A87D-4A3E-B572-77E19E828B1C}" dt="2018-12-07T17:41:00.889" v="9226"/>
        <pc:sldMkLst>
          <pc:docMk/>
          <pc:sldMk cId="3197230469" sldId="364"/>
        </pc:sldMkLst>
        <pc:spChg chg="del">
          <ac:chgData name="Pradeep Nair" userId="6026642249463aaa" providerId="LiveId" clId="{D74DFA6F-A87D-4A3E-B572-77E19E828B1C}" dt="2018-12-07T17:08:14.788" v="8253"/>
          <ac:spMkLst>
            <pc:docMk/>
            <pc:sldMk cId="3197230469" sldId="364"/>
            <ac:spMk id="2" creationId="{FAA20BFB-BD41-4D25-B35E-BD834AF5CFB8}"/>
          </ac:spMkLst>
        </pc:spChg>
        <pc:spChg chg="del">
          <ac:chgData name="Pradeep Nair" userId="6026642249463aaa" providerId="LiveId" clId="{D74DFA6F-A87D-4A3E-B572-77E19E828B1C}" dt="2018-12-07T17:08:14.788" v="8253"/>
          <ac:spMkLst>
            <pc:docMk/>
            <pc:sldMk cId="3197230469" sldId="364"/>
            <ac:spMk id="3" creationId="{9036151C-65B2-488A-8C24-51169FFE1BB9}"/>
          </ac:spMkLst>
        </pc:spChg>
        <pc:spChg chg="add mod">
          <ac:chgData name="Pradeep Nair" userId="6026642249463aaa" providerId="LiveId" clId="{D74DFA6F-A87D-4A3E-B572-77E19E828B1C}" dt="2018-12-07T17:08:27.073" v="8279" actId="20577"/>
          <ac:spMkLst>
            <pc:docMk/>
            <pc:sldMk cId="3197230469" sldId="364"/>
            <ac:spMk id="4" creationId="{BB6B7361-EF58-4247-A78D-EB755BC60C32}"/>
          </ac:spMkLst>
        </pc:spChg>
        <pc:spChg chg="add mod">
          <ac:chgData name="Pradeep Nair" userId="6026642249463aaa" providerId="LiveId" clId="{D74DFA6F-A87D-4A3E-B572-77E19E828B1C}" dt="2018-12-07T17:23:34.355" v="8697" actId="179"/>
          <ac:spMkLst>
            <pc:docMk/>
            <pc:sldMk cId="3197230469" sldId="364"/>
            <ac:spMk id="5" creationId="{33E9826C-3F28-4802-8AE9-2B281DF6038B}"/>
          </ac:spMkLst>
        </pc:spChg>
      </pc:sldChg>
      <pc:sldChg chg="modSp add ord modNotesTx">
        <pc:chgData name="Pradeep Nair" userId="6026642249463aaa" providerId="LiveId" clId="{D74DFA6F-A87D-4A3E-B572-77E19E828B1C}" dt="2018-12-07T21:00:39.042" v="13446" actId="20577"/>
        <pc:sldMkLst>
          <pc:docMk/>
          <pc:sldMk cId="3594248274" sldId="365"/>
        </pc:sldMkLst>
        <pc:spChg chg="mod">
          <ac:chgData name="Pradeep Nair" userId="6026642249463aaa" providerId="LiveId" clId="{D74DFA6F-A87D-4A3E-B572-77E19E828B1C}" dt="2018-12-07T17:31:20.535" v="9012" actId="20577"/>
          <ac:spMkLst>
            <pc:docMk/>
            <pc:sldMk cId="3594248274" sldId="365"/>
            <ac:spMk id="5" creationId="{33E9826C-3F28-4802-8AE9-2B281DF6038B}"/>
          </ac:spMkLst>
        </pc:spChg>
      </pc:sldChg>
      <pc:sldChg chg="addSp delSp modSp add ord modAnim">
        <pc:chgData name="Pradeep Nair" userId="6026642249463aaa" providerId="LiveId" clId="{D74DFA6F-A87D-4A3E-B572-77E19E828B1C}" dt="2018-12-07T17:41:00.889" v="9226"/>
        <pc:sldMkLst>
          <pc:docMk/>
          <pc:sldMk cId="2844480214" sldId="366"/>
        </pc:sldMkLst>
        <pc:spChg chg="del">
          <ac:chgData name="Pradeep Nair" userId="6026642249463aaa" providerId="LiveId" clId="{D74DFA6F-A87D-4A3E-B572-77E19E828B1C}" dt="2018-12-07T17:36:52.683" v="9038" actId="478"/>
          <ac:spMkLst>
            <pc:docMk/>
            <pc:sldMk cId="2844480214" sldId="366"/>
            <ac:spMk id="2" creationId="{F00771BC-2BA8-4E58-A96A-AF3DA06AD1AE}"/>
          </ac:spMkLst>
        </pc:spChg>
        <pc:spChg chg="del">
          <ac:chgData name="Pradeep Nair" userId="6026642249463aaa" providerId="LiveId" clId="{D74DFA6F-A87D-4A3E-B572-77E19E828B1C}" dt="2018-12-07T17:34:25.433" v="9027"/>
          <ac:spMkLst>
            <pc:docMk/>
            <pc:sldMk cId="2844480214" sldId="366"/>
            <ac:spMk id="3" creationId="{2E08E186-B1A7-4E41-AB70-2AFFB9417EE5}"/>
          </ac:spMkLst>
        </pc:spChg>
        <pc:spChg chg="add del mod">
          <ac:chgData name="Pradeep Nair" userId="6026642249463aaa" providerId="LiveId" clId="{D74DFA6F-A87D-4A3E-B572-77E19E828B1C}" dt="2018-12-07T17:36:28.566" v="9034"/>
          <ac:spMkLst>
            <pc:docMk/>
            <pc:sldMk cId="2844480214" sldId="366"/>
            <ac:spMk id="6" creationId="{8A8B069A-DEA8-4F8B-8D69-6A182A8C9952}"/>
          </ac:spMkLst>
        </pc:spChg>
        <pc:spChg chg="add del mod">
          <ac:chgData name="Pradeep Nair" userId="6026642249463aaa" providerId="LiveId" clId="{D74DFA6F-A87D-4A3E-B572-77E19E828B1C}" dt="2018-12-07T17:37:09.213" v="9041" actId="478"/>
          <ac:spMkLst>
            <pc:docMk/>
            <pc:sldMk cId="2844480214" sldId="366"/>
            <ac:spMk id="8" creationId="{406FBBDA-2790-4848-B818-32BFF3DCD436}"/>
          </ac:spMkLst>
        </pc:spChg>
        <pc:picChg chg="add del mod">
          <ac:chgData name="Pradeep Nair" userId="6026642249463aaa" providerId="LiveId" clId="{D74DFA6F-A87D-4A3E-B572-77E19E828B1C}" dt="2018-12-07T17:36:14.328" v="9033" actId="478"/>
          <ac:picMkLst>
            <pc:docMk/>
            <pc:sldMk cId="2844480214" sldId="366"/>
            <ac:picMk id="4" creationId="{E52E7A69-2B24-4AD9-8183-1E116A54A5E5}"/>
          </ac:picMkLst>
        </pc:picChg>
        <pc:picChg chg="add mod">
          <ac:chgData name="Pradeep Nair" userId="6026642249463aaa" providerId="LiveId" clId="{D74DFA6F-A87D-4A3E-B572-77E19E828B1C}" dt="2018-12-07T17:37:14.517" v="9043" actId="1076"/>
          <ac:picMkLst>
            <pc:docMk/>
            <pc:sldMk cId="2844480214" sldId="366"/>
            <ac:picMk id="7" creationId="{FF674738-463F-4283-9DB8-C12FE9C59650}"/>
          </ac:picMkLst>
        </pc:picChg>
      </pc:sldChg>
      <pc:sldChg chg="delSp modSp add modNotesTx">
        <pc:chgData name="Pradeep Nair" userId="6026642249463aaa" providerId="LiveId" clId="{D74DFA6F-A87D-4A3E-B572-77E19E828B1C}" dt="2018-12-08T03:44:41.058" v="13931" actId="20577"/>
        <pc:sldMkLst>
          <pc:docMk/>
          <pc:sldMk cId="3460977762" sldId="367"/>
        </pc:sldMkLst>
        <pc:spChg chg="mod">
          <ac:chgData name="Pradeep Nair" userId="6026642249463aaa" providerId="LiveId" clId="{D74DFA6F-A87D-4A3E-B572-77E19E828B1C}" dt="2018-12-07T17:47:08.820" v="9320" actId="1076"/>
          <ac:spMkLst>
            <pc:docMk/>
            <pc:sldMk cId="3460977762" sldId="367"/>
            <ac:spMk id="2" creationId="{E40F5EA3-9C3A-4DDC-9CC1-2D43A9DFC5EF}"/>
          </ac:spMkLst>
        </pc:spChg>
        <pc:spChg chg="del">
          <ac:chgData name="Pradeep Nair" userId="6026642249463aaa" providerId="LiveId" clId="{D74DFA6F-A87D-4A3E-B572-77E19E828B1C}" dt="2018-12-07T17:46:38.707" v="9281" actId="478"/>
          <ac:spMkLst>
            <pc:docMk/>
            <pc:sldMk cId="3460977762" sldId="367"/>
            <ac:spMk id="3" creationId="{2816FCA1-9722-4527-9D91-557D68FC3BD2}"/>
          </ac:spMkLst>
        </pc:spChg>
      </pc:sldChg>
      <pc:sldChg chg="addSp delSp modSp add ord setBg modNotesTx">
        <pc:chgData name="Pradeep Nair" userId="6026642249463aaa" providerId="LiveId" clId="{D74DFA6F-A87D-4A3E-B572-77E19E828B1C}" dt="2018-12-07T19:19:12.041" v="10578"/>
        <pc:sldMkLst>
          <pc:docMk/>
          <pc:sldMk cId="3516324581" sldId="368"/>
        </pc:sldMkLst>
        <pc:spChg chg="del">
          <ac:chgData name="Pradeep Nair" userId="6026642249463aaa" providerId="LiveId" clId="{D74DFA6F-A87D-4A3E-B572-77E19E828B1C}" dt="2018-12-07T17:58:40.053" v="9457" actId="478"/>
          <ac:spMkLst>
            <pc:docMk/>
            <pc:sldMk cId="3516324581" sldId="368"/>
            <ac:spMk id="2" creationId="{A953E743-A3E5-48F1-8F47-C8D98D9814D5}"/>
          </ac:spMkLst>
        </pc:spChg>
        <pc:spChg chg="add del mod">
          <ac:chgData name="Pradeep Nair" userId="6026642249463aaa" providerId="LiveId" clId="{D74DFA6F-A87D-4A3E-B572-77E19E828B1C}" dt="2018-12-07T18:35:02.520" v="10023" actId="1076"/>
          <ac:spMkLst>
            <pc:docMk/>
            <pc:sldMk cId="3516324581" sldId="368"/>
            <ac:spMk id="3" creationId="{2F150B72-A688-4524-9BD0-B7394DF13612}"/>
          </ac:spMkLst>
        </pc:spChg>
        <pc:spChg chg="add">
          <ac:chgData name="Pradeep Nair" userId="6026642249463aaa" providerId="LiveId" clId="{D74DFA6F-A87D-4A3E-B572-77E19E828B1C}" dt="2018-12-07T17:58:35.440" v="9456"/>
          <ac:spMkLst>
            <pc:docMk/>
            <pc:sldMk cId="3516324581" sldId="368"/>
            <ac:spMk id="6" creationId="{CC4246C8-415C-46D6-85EF-4B7F8B86BDEC}"/>
          </ac:spMkLst>
        </pc:spChg>
        <pc:spChg chg="add mod">
          <ac:chgData name="Pradeep Nair" userId="6026642249463aaa" providerId="LiveId" clId="{D74DFA6F-A87D-4A3E-B572-77E19E828B1C}" dt="2018-12-07T18:35:15.892" v="10054" actId="20577"/>
          <ac:spMkLst>
            <pc:docMk/>
            <pc:sldMk cId="3516324581" sldId="368"/>
            <ac:spMk id="7" creationId="{3F90586B-D723-4DC7-A6D4-1B8CEEC1100C}"/>
          </ac:spMkLst>
        </pc:spChg>
        <pc:picChg chg="add mod">
          <ac:chgData name="Pradeep Nair" userId="6026642249463aaa" providerId="LiveId" clId="{D74DFA6F-A87D-4A3E-B572-77E19E828B1C}" dt="2018-12-07T18:35:20.786" v="10055" actId="14100"/>
          <ac:picMkLst>
            <pc:docMk/>
            <pc:sldMk cId="3516324581" sldId="368"/>
            <ac:picMk id="4" creationId="{828C8F74-5406-4734-8965-473558C0035F}"/>
          </ac:picMkLst>
        </pc:picChg>
        <pc:picChg chg="add">
          <ac:chgData name="Pradeep Nair" userId="6026642249463aaa" providerId="LiveId" clId="{D74DFA6F-A87D-4A3E-B572-77E19E828B1C}" dt="2018-12-07T17:58:35.440" v="9456"/>
          <ac:picMkLst>
            <pc:docMk/>
            <pc:sldMk cId="3516324581" sldId="368"/>
            <ac:picMk id="5" creationId="{4B708A44-0578-4DFB-9C22-08A760F0860C}"/>
          </ac:picMkLst>
        </pc:picChg>
      </pc:sldChg>
      <pc:sldChg chg="modSp add ord modNotesTx">
        <pc:chgData name="Pradeep Nair" userId="6026642249463aaa" providerId="LiveId" clId="{D74DFA6F-A87D-4A3E-B572-77E19E828B1C}" dt="2018-12-07T19:19:12.041" v="10578"/>
        <pc:sldMkLst>
          <pc:docMk/>
          <pc:sldMk cId="553476950" sldId="369"/>
        </pc:sldMkLst>
        <pc:spChg chg="mod">
          <ac:chgData name="Pradeep Nair" userId="6026642249463aaa" providerId="LiveId" clId="{D74DFA6F-A87D-4A3E-B572-77E19E828B1C}" dt="2018-12-07T18:36:32.655" v="10076" actId="20577"/>
          <ac:spMkLst>
            <pc:docMk/>
            <pc:sldMk cId="553476950" sldId="369"/>
            <ac:spMk id="2" creationId="{20B3CF85-4AB1-4608-B53E-CDBA0F66E845}"/>
          </ac:spMkLst>
        </pc:spChg>
        <pc:spChg chg="mod">
          <ac:chgData name="Pradeep Nair" userId="6026642249463aaa" providerId="LiveId" clId="{D74DFA6F-A87D-4A3E-B572-77E19E828B1C}" dt="2018-12-07T18:38:14.138" v="10101" actId="27636"/>
          <ac:spMkLst>
            <pc:docMk/>
            <pc:sldMk cId="553476950" sldId="369"/>
            <ac:spMk id="3" creationId="{BFE1CFED-3BE8-41D9-B0B1-0792531BCC79}"/>
          </ac:spMkLst>
        </pc:spChg>
      </pc:sldChg>
      <pc:sldChg chg="add ord">
        <pc:chgData name="Pradeep Nair" userId="6026642249463aaa" providerId="LiveId" clId="{D74DFA6F-A87D-4A3E-B572-77E19E828B1C}" dt="2018-12-07T18:27:31.373" v="9731"/>
        <pc:sldMkLst>
          <pc:docMk/>
          <pc:sldMk cId="1438243978" sldId="370"/>
        </pc:sldMkLst>
      </pc:sldChg>
      <pc:sldChg chg="addSp delSp modSp add ord">
        <pc:chgData name="Pradeep Nair" userId="6026642249463aaa" providerId="LiveId" clId="{D74DFA6F-A87D-4A3E-B572-77E19E828B1C}" dt="2018-12-07T18:27:31.373" v="9731"/>
        <pc:sldMkLst>
          <pc:docMk/>
          <pc:sldMk cId="2387129454" sldId="371"/>
        </pc:sldMkLst>
        <pc:spChg chg="mod">
          <ac:chgData name="Pradeep Nair" userId="6026642249463aaa" providerId="LiveId" clId="{D74DFA6F-A87D-4A3E-B572-77E19E828B1C}" dt="2018-12-07T18:18:14.272" v="9557" actId="20577"/>
          <ac:spMkLst>
            <pc:docMk/>
            <pc:sldMk cId="2387129454" sldId="371"/>
            <ac:spMk id="2" creationId="{BC32789C-9558-4403-9366-B71A32017BAD}"/>
          </ac:spMkLst>
        </pc:spChg>
        <pc:spChg chg="del">
          <ac:chgData name="Pradeep Nair" userId="6026642249463aaa" providerId="LiveId" clId="{D74DFA6F-A87D-4A3E-B572-77E19E828B1C}" dt="2018-12-07T18:21:23.619" v="9580" actId="478"/>
          <ac:spMkLst>
            <pc:docMk/>
            <pc:sldMk cId="2387129454" sldId="371"/>
            <ac:spMk id="3" creationId="{B9AEC4A4-8BF6-41AB-84C7-35798515C7FC}"/>
          </ac:spMkLst>
        </pc:spChg>
        <pc:spChg chg="add del mod">
          <ac:chgData name="Pradeep Nair" userId="6026642249463aaa" providerId="LiveId" clId="{D74DFA6F-A87D-4A3E-B572-77E19E828B1C}" dt="2018-12-07T18:21:27.004" v="9581" actId="478"/>
          <ac:spMkLst>
            <pc:docMk/>
            <pc:sldMk cId="2387129454" sldId="371"/>
            <ac:spMk id="8" creationId="{D9F9171A-9FC6-4BE3-94E8-96FE86256649}"/>
          </ac:spMkLst>
        </pc:spChg>
        <pc:picChg chg="add del mod">
          <ac:chgData name="Pradeep Nair" userId="6026642249463aaa" providerId="LiveId" clId="{D74DFA6F-A87D-4A3E-B572-77E19E828B1C}" dt="2018-12-07T18:24:10.897" v="9615" actId="478"/>
          <ac:picMkLst>
            <pc:docMk/>
            <pc:sldMk cId="2387129454" sldId="371"/>
            <ac:picMk id="4" creationId="{90EB0012-B440-4ABF-B043-E3F18C26CBE4}"/>
          </ac:picMkLst>
        </pc:picChg>
        <pc:picChg chg="add mod">
          <ac:chgData name="Pradeep Nair" userId="6026642249463aaa" providerId="LiveId" clId="{D74DFA6F-A87D-4A3E-B572-77E19E828B1C}" dt="2018-12-07T18:24:34.443" v="9619" actId="1076"/>
          <ac:picMkLst>
            <pc:docMk/>
            <pc:sldMk cId="2387129454" sldId="371"/>
            <ac:picMk id="9" creationId="{A8AEBCBE-69EE-411F-B945-9688F1E6BCBE}"/>
          </ac:picMkLst>
        </pc:picChg>
      </pc:sldChg>
      <pc:sldChg chg="addSp modSp add ord modNotesTx">
        <pc:chgData name="Pradeep Nair" userId="6026642249463aaa" providerId="LiveId" clId="{D74DFA6F-A87D-4A3E-B572-77E19E828B1C}" dt="2018-12-07T19:19:12.041" v="10578"/>
        <pc:sldMkLst>
          <pc:docMk/>
          <pc:sldMk cId="3952158856" sldId="372"/>
        </pc:sldMkLst>
        <pc:spChg chg="mod">
          <ac:chgData name="Pradeep Nair" userId="6026642249463aaa" providerId="LiveId" clId="{D74DFA6F-A87D-4A3E-B572-77E19E828B1C}" dt="2018-12-07T18:40:44.642" v="10154" actId="20577"/>
          <ac:spMkLst>
            <pc:docMk/>
            <pc:sldMk cId="3952158856" sldId="372"/>
            <ac:spMk id="3" creationId="{BFE1CFED-3BE8-41D9-B0B1-0792531BCC79}"/>
          </ac:spMkLst>
        </pc:spChg>
        <pc:graphicFrameChg chg="add mod modGraphic">
          <ac:chgData name="Pradeep Nair" userId="6026642249463aaa" providerId="LiveId" clId="{D74DFA6F-A87D-4A3E-B572-77E19E828B1C}" dt="2018-12-07T18:44:43.265" v="10188" actId="404"/>
          <ac:graphicFrameMkLst>
            <pc:docMk/>
            <pc:sldMk cId="3952158856" sldId="372"/>
            <ac:graphicFrameMk id="4" creationId="{0ED5B785-08D4-4F6D-B495-98BCBD6E8B2B}"/>
          </ac:graphicFrameMkLst>
        </pc:graphicFrameChg>
      </pc:sldChg>
      <pc:sldChg chg="modSp add del modTransition">
        <pc:chgData name="Pradeep Nair" userId="6026642249463aaa" providerId="LiveId" clId="{D74DFA6F-A87D-4A3E-B572-77E19E828B1C}" dt="2018-12-07T18:48:27.648" v="10212" actId="2696"/>
        <pc:sldMkLst>
          <pc:docMk/>
          <pc:sldMk cId="3203833000" sldId="373"/>
        </pc:sldMkLst>
        <pc:spChg chg="mod">
          <ac:chgData name="Pradeep Nair" userId="6026642249463aaa" providerId="LiveId" clId="{D74DFA6F-A87D-4A3E-B572-77E19E828B1C}" dt="2018-12-07T18:39:18.421" v="10115" actId="27636"/>
          <ac:spMkLst>
            <pc:docMk/>
            <pc:sldMk cId="3203833000" sldId="373"/>
            <ac:spMk id="3" creationId="{BFE1CFED-3BE8-41D9-B0B1-0792531BCC79}"/>
          </ac:spMkLst>
        </pc:spChg>
      </pc:sldChg>
      <pc:sldChg chg="modSp add del modTransition">
        <pc:chgData name="Pradeep Nair" userId="6026642249463aaa" providerId="LiveId" clId="{D74DFA6F-A87D-4A3E-B572-77E19E828B1C}" dt="2018-12-07T18:48:28.237" v="10213" actId="2696"/>
        <pc:sldMkLst>
          <pc:docMk/>
          <pc:sldMk cId="1221637673" sldId="374"/>
        </pc:sldMkLst>
        <pc:spChg chg="mod">
          <ac:chgData name="Pradeep Nair" userId="6026642249463aaa" providerId="LiveId" clId="{D74DFA6F-A87D-4A3E-B572-77E19E828B1C}" dt="2018-12-07T18:39:42.482" v="10135" actId="27636"/>
          <ac:spMkLst>
            <pc:docMk/>
            <pc:sldMk cId="1221637673" sldId="374"/>
            <ac:spMk id="3" creationId="{BFE1CFED-3BE8-41D9-B0B1-0792531BCC79}"/>
          </ac:spMkLst>
        </pc:spChg>
      </pc:sldChg>
      <pc:sldChg chg="modSp add del">
        <pc:chgData name="Pradeep Nair" userId="6026642249463aaa" providerId="LiveId" clId="{D74DFA6F-A87D-4A3E-B572-77E19E828B1C}" dt="2018-12-07T18:48:28.396" v="10214" actId="2696"/>
        <pc:sldMkLst>
          <pc:docMk/>
          <pc:sldMk cId="3151252748" sldId="375"/>
        </pc:sldMkLst>
        <pc:spChg chg="mod">
          <ac:chgData name="Pradeep Nair" userId="6026642249463aaa" providerId="LiveId" clId="{D74DFA6F-A87D-4A3E-B572-77E19E828B1C}" dt="2018-12-07T18:40:07.354" v="10148" actId="27636"/>
          <ac:spMkLst>
            <pc:docMk/>
            <pc:sldMk cId="3151252748" sldId="375"/>
            <ac:spMk id="3" creationId="{BFE1CFED-3BE8-41D9-B0B1-0792531BCC79}"/>
          </ac:spMkLst>
        </pc:spChg>
      </pc:sldChg>
      <pc:sldChg chg="add del modTransition">
        <pc:chgData name="Pradeep Nair" userId="6026642249463aaa" providerId="LiveId" clId="{D74DFA6F-A87D-4A3E-B572-77E19E828B1C}" dt="2018-12-07T18:48:27.350" v="10211" actId="2696"/>
        <pc:sldMkLst>
          <pc:docMk/>
          <pc:sldMk cId="3101741531" sldId="376"/>
        </pc:sldMkLst>
      </pc:sldChg>
      <pc:sldChg chg="modSp add ord modNotesTx">
        <pc:chgData name="Pradeep Nair" userId="6026642249463aaa" providerId="LiveId" clId="{D74DFA6F-A87D-4A3E-B572-77E19E828B1C}" dt="2018-12-07T19:19:12.041" v="10578"/>
        <pc:sldMkLst>
          <pc:docMk/>
          <pc:sldMk cId="3282939136" sldId="377"/>
        </pc:sldMkLst>
        <pc:graphicFrameChg chg="mod modGraphic">
          <ac:chgData name="Pradeep Nair" userId="6026642249463aaa" providerId="LiveId" clId="{D74DFA6F-A87D-4A3E-B572-77E19E828B1C}" dt="2018-12-07T18:46:03.536" v="10198"/>
          <ac:graphicFrameMkLst>
            <pc:docMk/>
            <pc:sldMk cId="3282939136" sldId="377"/>
            <ac:graphicFrameMk id="4" creationId="{0ED5B785-08D4-4F6D-B495-98BCBD6E8B2B}"/>
          </ac:graphicFrameMkLst>
        </pc:graphicFrameChg>
      </pc:sldChg>
      <pc:sldChg chg="modSp add ord modNotesTx">
        <pc:chgData name="Pradeep Nair" userId="6026642249463aaa" providerId="LiveId" clId="{D74DFA6F-A87D-4A3E-B572-77E19E828B1C}" dt="2018-12-07T19:19:12.041" v="10578"/>
        <pc:sldMkLst>
          <pc:docMk/>
          <pc:sldMk cId="968862538" sldId="378"/>
        </pc:sldMkLst>
        <pc:graphicFrameChg chg="mod modGraphic">
          <ac:chgData name="Pradeep Nair" userId="6026642249463aaa" providerId="LiveId" clId="{D74DFA6F-A87D-4A3E-B572-77E19E828B1C}" dt="2018-12-07T18:48:03.563" v="10210"/>
          <ac:graphicFrameMkLst>
            <pc:docMk/>
            <pc:sldMk cId="968862538" sldId="378"/>
            <ac:graphicFrameMk id="4" creationId="{0ED5B785-08D4-4F6D-B495-98BCBD6E8B2B}"/>
          </ac:graphicFrameMkLst>
        </pc:graphicFrameChg>
      </pc:sldChg>
      <pc:sldChg chg="addSp delSp modSp add">
        <pc:chgData name="Pradeep Nair" userId="6026642249463aaa" providerId="LiveId" clId="{D74DFA6F-A87D-4A3E-B572-77E19E828B1C}" dt="2018-12-07T19:01:02.868" v="10321" actId="20577"/>
        <pc:sldMkLst>
          <pc:docMk/>
          <pc:sldMk cId="1162324219" sldId="379"/>
        </pc:sldMkLst>
        <pc:spChg chg="del">
          <ac:chgData name="Pradeep Nair" userId="6026642249463aaa" providerId="LiveId" clId="{D74DFA6F-A87D-4A3E-B572-77E19E828B1C}" dt="2018-12-07T18:58:26.518" v="10263" actId="478"/>
          <ac:spMkLst>
            <pc:docMk/>
            <pc:sldMk cId="1162324219" sldId="379"/>
            <ac:spMk id="2" creationId="{77D1152E-A138-4DDB-BC55-CFE3DD38C8C0}"/>
          </ac:spMkLst>
        </pc:spChg>
        <pc:spChg chg="del">
          <ac:chgData name="Pradeep Nair" userId="6026642249463aaa" providerId="LiveId" clId="{D74DFA6F-A87D-4A3E-B572-77E19E828B1C}" dt="2018-12-07T18:58:32.716" v="10265" actId="478"/>
          <ac:spMkLst>
            <pc:docMk/>
            <pc:sldMk cId="1162324219" sldId="379"/>
            <ac:spMk id="3" creationId="{71D58694-A518-40A8-81DA-3115CF219D87}"/>
          </ac:spMkLst>
        </pc:spChg>
        <pc:spChg chg="add mod">
          <ac:chgData name="Pradeep Nair" userId="6026642249463aaa" providerId="LiveId" clId="{D74DFA6F-A87D-4A3E-B572-77E19E828B1C}" dt="2018-12-07T19:01:02.868" v="10321" actId="20577"/>
          <ac:spMkLst>
            <pc:docMk/>
            <pc:sldMk cId="1162324219" sldId="379"/>
            <ac:spMk id="5" creationId="{D7678136-9202-464F-9E4F-8790A56AEDE4}"/>
          </ac:spMkLst>
        </pc:spChg>
        <pc:spChg chg="add del">
          <ac:chgData name="Pradeep Nair" userId="6026642249463aaa" providerId="LiveId" clId="{D74DFA6F-A87D-4A3E-B572-77E19E828B1C}" dt="2018-12-07T18:59:33.104" v="10276" actId="478"/>
          <ac:spMkLst>
            <pc:docMk/>
            <pc:sldMk cId="1162324219" sldId="379"/>
            <ac:spMk id="6" creationId="{801E2FB5-9308-4D8E-BC68-135525A3565F}"/>
          </ac:spMkLst>
        </pc:spChg>
        <pc:spChg chg="add del">
          <ac:chgData name="Pradeep Nair" userId="6026642249463aaa" providerId="LiveId" clId="{D74DFA6F-A87D-4A3E-B572-77E19E828B1C}" dt="2018-12-07T18:59:36.555" v="10277" actId="478"/>
          <ac:spMkLst>
            <pc:docMk/>
            <pc:sldMk cId="1162324219" sldId="379"/>
            <ac:spMk id="7" creationId="{B3060A32-2947-44E0-84FC-C5EB08488AC1}"/>
          </ac:spMkLst>
        </pc:spChg>
        <pc:picChg chg="add mod">
          <ac:chgData name="Pradeep Nair" userId="6026642249463aaa" providerId="LiveId" clId="{D74DFA6F-A87D-4A3E-B572-77E19E828B1C}" dt="2018-12-07T19:00:10.648" v="10283" actId="14100"/>
          <ac:picMkLst>
            <pc:docMk/>
            <pc:sldMk cId="1162324219" sldId="379"/>
            <ac:picMk id="4" creationId="{C9F65841-26AB-4B4B-900E-087C9A0D7BFF}"/>
          </ac:picMkLst>
        </pc:picChg>
        <pc:picChg chg="add mod">
          <ac:chgData name="Pradeep Nair" userId="6026642249463aaa" providerId="LiveId" clId="{D74DFA6F-A87D-4A3E-B572-77E19E828B1C}" dt="2018-12-07T19:00:08.032" v="10282" actId="1076"/>
          <ac:picMkLst>
            <pc:docMk/>
            <pc:sldMk cId="1162324219" sldId="379"/>
            <ac:picMk id="8" creationId="{BE9FD455-08A2-48A2-BD98-D2BCF0C5938D}"/>
          </ac:picMkLst>
        </pc:picChg>
        <pc:picChg chg="add mod">
          <ac:chgData name="Pradeep Nair" userId="6026642249463aaa" providerId="LiveId" clId="{D74DFA6F-A87D-4A3E-B572-77E19E828B1C}" dt="2018-12-07T19:00:16.861" v="10284" actId="1076"/>
          <ac:picMkLst>
            <pc:docMk/>
            <pc:sldMk cId="1162324219" sldId="379"/>
            <ac:picMk id="9" creationId="{B0018C07-46A0-4B31-B5E4-7FA39BF0B16E}"/>
          </ac:picMkLst>
        </pc:picChg>
        <pc:picChg chg="add mod">
          <ac:chgData name="Pradeep Nair" userId="6026642249463aaa" providerId="LiveId" clId="{D74DFA6F-A87D-4A3E-B572-77E19E828B1C}" dt="2018-12-07T18:59:42.732" v="10278" actId="1076"/>
          <ac:picMkLst>
            <pc:docMk/>
            <pc:sldMk cId="1162324219" sldId="379"/>
            <ac:picMk id="10" creationId="{2282AD11-4D89-4A98-BE16-B8194C1BA2B9}"/>
          </ac:picMkLst>
        </pc:picChg>
      </pc:sldChg>
      <pc:sldChg chg="addSp delSp modSp add">
        <pc:chgData name="Pradeep Nair" userId="6026642249463aaa" providerId="LiveId" clId="{D74DFA6F-A87D-4A3E-B572-77E19E828B1C}" dt="2018-12-07T19:01:18.944" v="10325" actId="478"/>
        <pc:sldMkLst>
          <pc:docMk/>
          <pc:sldMk cId="2764859633" sldId="380"/>
        </pc:sldMkLst>
        <pc:spChg chg="del mod">
          <ac:chgData name="Pradeep Nair" userId="6026642249463aaa" providerId="LiveId" clId="{D74DFA6F-A87D-4A3E-B572-77E19E828B1C}" dt="2018-12-07T19:01:08.777" v="10322" actId="478"/>
          <ac:spMkLst>
            <pc:docMk/>
            <pc:sldMk cId="2764859633" sldId="380"/>
            <ac:spMk id="2" creationId="{D1F79C4F-02CA-4B83-A376-D955ADF7AA78}"/>
          </ac:spMkLst>
        </pc:spChg>
        <pc:spChg chg="del">
          <ac:chgData name="Pradeep Nair" userId="6026642249463aaa" providerId="LiveId" clId="{D74DFA6F-A87D-4A3E-B572-77E19E828B1C}" dt="2018-12-07T19:01:18.944" v="10325" actId="478"/>
          <ac:spMkLst>
            <pc:docMk/>
            <pc:sldMk cId="2764859633" sldId="380"/>
            <ac:spMk id="3" creationId="{1E9BBBA5-0B53-47CE-93CC-662E7B8B57AC}"/>
          </ac:spMkLst>
        </pc:spChg>
        <pc:spChg chg="add del mod">
          <ac:chgData name="Pradeep Nair" userId="6026642249463aaa" providerId="LiveId" clId="{D74DFA6F-A87D-4A3E-B572-77E19E828B1C}" dt="2018-12-07T19:01:11.433" v="10323" actId="478"/>
          <ac:spMkLst>
            <pc:docMk/>
            <pc:sldMk cId="2764859633" sldId="380"/>
            <ac:spMk id="6" creationId="{2042F9CC-51F6-4B51-B0DB-2CDF600DCDC0}"/>
          </ac:spMkLst>
        </pc:spChg>
        <pc:spChg chg="add">
          <ac:chgData name="Pradeep Nair" userId="6026642249463aaa" providerId="LiveId" clId="{D74DFA6F-A87D-4A3E-B572-77E19E828B1C}" dt="2018-12-07T19:01:16.199" v="10324"/>
          <ac:spMkLst>
            <pc:docMk/>
            <pc:sldMk cId="2764859633" sldId="380"/>
            <ac:spMk id="7" creationId="{FAAD01C5-9407-4220-BE0D-93FE35DE78D0}"/>
          </ac:spMkLst>
        </pc:spChg>
        <pc:picChg chg="add mod">
          <ac:chgData name="Pradeep Nair" userId="6026642249463aaa" providerId="LiveId" clId="{D74DFA6F-A87D-4A3E-B572-77E19E828B1C}" dt="2018-12-07T19:00:40.257" v="10287" actId="1076"/>
          <ac:picMkLst>
            <pc:docMk/>
            <pc:sldMk cId="2764859633" sldId="380"/>
            <ac:picMk id="4" creationId="{58524F84-6CBD-41EC-850C-C8A035D90893}"/>
          </ac:picMkLst>
        </pc:picChg>
      </pc:sldChg>
      <pc:sldChg chg="addSp delSp modSp add">
        <pc:chgData name="Pradeep Nair" userId="6026642249463aaa" providerId="LiveId" clId="{D74DFA6F-A87D-4A3E-B572-77E19E828B1C}" dt="2018-12-07T19:05:42.293" v="10339" actId="1076"/>
        <pc:sldMkLst>
          <pc:docMk/>
          <pc:sldMk cId="3120434754" sldId="381"/>
        </pc:sldMkLst>
        <pc:picChg chg="add mod">
          <ac:chgData name="Pradeep Nair" userId="6026642249463aaa" providerId="LiveId" clId="{D74DFA6F-A87D-4A3E-B572-77E19E828B1C}" dt="2018-12-07T19:05:42.293" v="10339" actId="1076"/>
          <ac:picMkLst>
            <pc:docMk/>
            <pc:sldMk cId="3120434754" sldId="381"/>
            <ac:picMk id="2" creationId="{FB176E15-B6E5-4C4F-B657-EA3FCD20BF7D}"/>
          </ac:picMkLst>
        </pc:picChg>
        <pc:picChg chg="add mod">
          <ac:chgData name="Pradeep Nair" userId="6026642249463aaa" providerId="LiveId" clId="{D74DFA6F-A87D-4A3E-B572-77E19E828B1C}" dt="2018-12-07T19:05:38.900" v="10338" actId="1076"/>
          <ac:picMkLst>
            <pc:docMk/>
            <pc:sldMk cId="3120434754" sldId="381"/>
            <ac:picMk id="3" creationId="{3E60D578-760E-4A71-894E-86F296770BD5}"/>
          </ac:picMkLst>
        </pc:picChg>
        <pc:picChg chg="del">
          <ac:chgData name="Pradeep Nair" userId="6026642249463aaa" providerId="LiveId" clId="{D74DFA6F-A87D-4A3E-B572-77E19E828B1C}" dt="2018-12-07T19:02:41.289" v="10327" actId="478"/>
          <ac:picMkLst>
            <pc:docMk/>
            <pc:sldMk cId="3120434754" sldId="381"/>
            <ac:picMk id="4" creationId="{58524F84-6CBD-41EC-850C-C8A035D90893}"/>
          </ac:picMkLst>
        </pc:picChg>
      </pc:sldChg>
      <pc:sldChg chg="add del setBg">
        <pc:chgData name="Pradeep Nair" userId="6026642249463aaa" providerId="LiveId" clId="{D74DFA6F-A87D-4A3E-B572-77E19E828B1C}" dt="2018-12-07T19:06:50.142" v="10343" actId="2696"/>
        <pc:sldMkLst>
          <pc:docMk/>
          <pc:sldMk cId="935244855" sldId="382"/>
        </pc:sldMkLst>
      </pc:sldChg>
      <pc:sldChg chg="addSp delSp modSp add modTransition">
        <pc:chgData name="Pradeep Nair" userId="6026642249463aaa" providerId="LiveId" clId="{D74DFA6F-A87D-4A3E-B572-77E19E828B1C}" dt="2018-12-07T19:09:36.309" v="10443" actId="20577"/>
        <pc:sldMkLst>
          <pc:docMk/>
          <pc:sldMk cId="4004789458" sldId="383"/>
        </pc:sldMkLst>
        <pc:spChg chg="add mod">
          <ac:chgData name="Pradeep Nair" userId="6026642249463aaa" providerId="LiveId" clId="{D74DFA6F-A87D-4A3E-B572-77E19E828B1C}" dt="2018-12-07T19:09:36.309" v="10443" actId="20577"/>
          <ac:spMkLst>
            <pc:docMk/>
            <pc:sldMk cId="4004789458" sldId="383"/>
            <ac:spMk id="5" creationId="{CF0DB760-1218-4F80-B646-19C7E008CB04}"/>
          </ac:spMkLst>
        </pc:spChg>
        <pc:spChg chg="mod">
          <ac:chgData name="Pradeep Nair" userId="6026642249463aaa" providerId="LiveId" clId="{D74DFA6F-A87D-4A3E-B572-77E19E828B1C}" dt="2018-12-07T19:09:29.622" v="10431" actId="1076"/>
          <ac:spMkLst>
            <pc:docMk/>
            <pc:sldMk cId="4004789458" sldId="383"/>
            <ac:spMk id="6" creationId="{00000000-0000-0000-0000-000000000000}"/>
          </ac:spMkLst>
        </pc:spChg>
        <pc:spChg chg="del">
          <ac:chgData name="Pradeep Nair" userId="6026642249463aaa" providerId="LiveId" clId="{D74DFA6F-A87D-4A3E-B572-77E19E828B1C}" dt="2018-12-07T19:06:56.808" v="10345" actId="478"/>
          <ac:spMkLst>
            <pc:docMk/>
            <pc:sldMk cId="4004789458" sldId="383"/>
            <ac:spMk id="7" creationId="{00000000-0000-0000-0000-000000000000}"/>
          </ac:spMkLst>
        </pc:spChg>
      </pc:sldChg>
      <pc:sldChg chg="modSp add del ord">
        <pc:chgData name="Pradeep Nair" userId="6026642249463aaa" providerId="LiveId" clId="{D74DFA6F-A87D-4A3E-B572-77E19E828B1C}" dt="2018-12-07T20:34:40.357" v="12564" actId="2696"/>
        <pc:sldMkLst>
          <pc:docMk/>
          <pc:sldMk cId="3320261613" sldId="384"/>
        </pc:sldMkLst>
        <pc:spChg chg="mod">
          <ac:chgData name="Pradeep Nair" userId="6026642249463aaa" providerId="LiveId" clId="{D74DFA6F-A87D-4A3E-B572-77E19E828B1C}" dt="2018-12-07T19:13:01.572" v="10488"/>
          <ac:spMkLst>
            <pc:docMk/>
            <pc:sldMk cId="3320261613" sldId="384"/>
            <ac:spMk id="2" creationId="{3587A433-BE2B-49A2-9A13-1A25D15EE6F1}"/>
          </ac:spMkLst>
        </pc:spChg>
        <pc:spChg chg="mod">
          <ac:chgData name="Pradeep Nair" userId="6026642249463aaa" providerId="LiveId" clId="{D74DFA6F-A87D-4A3E-B572-77E19E828B1C}" dt="2018-12-07T20:34:36.647" v="12563"/>
          <ac:spMkLst>
            <pc:docMk/>
            <pc:sldMk cId="3320261613" sldId="384"/>
            <ac:spMk id="3" creationId="{95F4A089-3030-43AE-B34F-2AA9DA83C42E}"/>
          </ac:spMkLst>
        </pc:spChg>
      </pc:sldChg>
      <pc:sldChg chg="modSp add modNotesTx">
        <pc:chgData name="Pradeep Nair" userId="6026642249463aaa" providerId="LiveId" clId="{D74DFA6F-A87D-4A3E-B572-77E19E828B1C}" dt="2018-12-07T19:26:05.490" v="10800" actId="404"/>
        <pc:sldMkLst>
          <pc:docMk/>
          <pc:sldMk cId="1809824971" sldId="385"/>
        </pc:sldMkLst>
        <pc:spChg chg="mod">
          <ac:chgData name="Pradeep Nair" userId="6026642249463aaa" providerId="LiveId" clId="{D74DFA6F-A87D-4A3E-B572-77E19E828B1C}" dt="2018-12-07T19:22:46.030" v="10605" actId="20577"/>
          <ac:spMkLst>
            <pc:docMk/>
            <pc:sldMk cId="1809824971" sldId="385"/>
            <ac:spMk id="2" creationId="{89C0959F-AFC2-453D-B384-34E943E4A04C}"/>
          </ac:spMkLst>
        </pc:spChg>
        <pc:spChg chg="mod">
          <ac:chgData name="Pradeep Nair" userId="6026642249463aaa" providerId="LiveId" clId="{D74DFA6F-A87D-4A3E-B572-77E19E828B1C}" dt="2018-12-07T19:26:05.490" v="10800" actId="404"/>
          <ac:spMkLst>
            <pc:docMk/>
            <pc:sldMk cId="1809824971" sldId="385"/>
            <ac:spMk id="3" creationId="{8BBF6EF5-5C9A-4001-BA45-7556E6971678}"/>
          </ac:spMkLst>
        </pc:spChg>
      </pc:sldChg>
      <pc:sldChg chg="modSp add">
        <pc:chgData name="Pradeep Nair" userId="6026642249463aaa" providerId="LiveId" clId="{D74DFA6F-A87D-4A3E-B572-77E19E828B1C}" dt="2018-12-07T19:39:51.036" v="11161" actId="403"/>
        <pc:sldMkLst>
          <pc:docMk/>
          <pc:sldMk cId="3710147581" sldId="386"/>
        </pc:sldMkLst>
        <pc:spChg chg="mod">
          <ac:chgData name="Pradeep Nair" userId="6026642249463aaa" providerId="LiveId" clId="{D74DFA6F-A87D-4A3E-B572-77E19E828B1C}" dt="2018-12-07T19:39:51.036" v="11161" actId="403"/>
          <ac:spMkLst>
            <pc:docMk/>
            <pc:sldMk cId="3710147581" sldId="386"/>
            <ac:spMk id="3" creationId="{54C6ACB6-4BA6-4CA6-87AA-1530CDDE230E}"/>
          </ac:spMkLst>
        </pc:spChg>
      </pc:sldChg>
      <pc:sldChg chg="modSp add ord">
        <pc:chgData name="Pradeep Nair" userId="6026642249463aaa" providerId="LiveId" clId="{D74DFA6F-A87D-4A3E-B572-77E19E828B1C}" dt="2018-12-07T20:07:52.491" v="12098"/>
        <pc:sldMkLst>
          <pc:docMk/>
          <pc:sldMk cId="2256762687" sldId="387"/>
        </pc:sldMkLst>
        <pc:spChg chg="mod">
          <ac:chgData name="Pradeep Nair" userId="6026642249463aaa" providerId="LiveId" clId="{D74DFA6F-A87D-4A3E-B572-77E19E828B1C}" dt="2018-12-07T20:06:47.859" v="12097" actId="1076"/>
          <ac:spMkLst>
            <pc:docMk/>
            <pc:sldMk cId="2256762687" sldId="387"/>
            <ac:spMk id="3" creationId="{B2350566-43B8-4EF1-9DA4-CD2ABD4A84AF}"/>
          </ac:spMkLst>
        </pc:spChg>
      </pc:sldChg>
      <pc:sldChg chg="addSp delSp modSp add modAnim modNotesTx">
        <pc:chgData name="Pradeep Nair" userId="6026642249463aaa" providerId="LiveId" clId="{D74DFA6F-A87D-4A3E-B572-77E19E828B1C}" dt="2018-12-07T20:19:44.609" v="12502" actId="20577"/>
        <pc:sldMkLst>
          <pc:docMk/>
          <pc:sldMk cId="72333148" sldId="388"/>
        </pc:sldMkLst>
        <pc:spChg chg="del">
          <ac:chgData name="Pradeep Nair" userId="6026642249463aaa" providerId="LiveId" clId="{D74DFA6F-A87D-4A3E-B572-77E19E828B1C}" dt="2018-12-07T20:16:36.054" v="12207" actId="478"/>
          <ac:spMkLst>
            <pc:docMk/>
            <pc:sldMk cId="72333148" sldId="388"/>
            <ac:spMk id="2" creationId="{631F5EC9-0FF2-4BDC-98DB-A3623B8A8B97}"/>
          </ac:spMkLst>
        </pc:spChg>
        <pc:spChg chg="del">
          <ac:chgData name="Pradeep Nair" userId="6026642249463aaa" providerId="LiveId" clId="{D74DFA6F-A87D-4A3E-B572-77E19E828B1C}" dt="2018-12-07T20:16:34.494" v="12206" actId="478"/>
          <ac:spMkLst>
            <pc:docMk/>
            <pc:sldMk cId="72333148" sldId="388"/>
            <ac:spMk id="3" creationId="{765566CE-5443-4120-BB1A-B4767BE85469}"/>
          </ac:spMkLst>
        </pc:spChg>
        <pc:picChg chg="add mod">
          <ac:chgData name="Pradeep Nair" userId="6026642249463aaa" providerId="LiveId" clId="{D74DFA6F-A87D-4A3E-B572-77E19E828B1C}" dt="2018-12-07T20:16:26.196" v="12205" actId="1076"/>
          <ac:picMkLst>
            <pc:docMk/>
            <pc:sldMk cId="72333148" sldId="388"/>
            <ac:picMk id="4" creationId="{E727596A-D148-47C4-9410-93EE47414C92}"/>
          </ac:picMkLst>
        </pc:picChg>
        <pc:picChg chg="add mod">
          <ac:chgData name="Pradeep Nair" userId="6026642249463aaa" providerId="LiveId" clId="{D74DFA6F-A87D-4A3E-B572-77E19E828B1C}" dt="2018-12-07T20:16:24.890" v="12204" actId="1076"/>
          <ac:picMkLst>
            <pc:docMk/>
            <pc:sldMk cId="72333148" sldId="388"/>
            <ac:picMk id="5" creationId="{3160DE0B-A9FD-45B1-8DD4-F1A04EE1F754}"/>
          </ac:picMkLst>
        </pc:picChg>
      </pc:sldChg>
      <pc:sldChg chg="modSp add del ord">
        <pc:chgData name="Pradeep Nair" userId="6026642249463aaa" providerId="LiveId" clId="{D74DFA6F-A87D-4A3E-B572-77E19E828B1C}" dt="2018-12-07T20:31:00.565" v="12552" actId="2696"/>
        <pc:sldMkLst>
          <pc:docMk/>
          <pc:sldMk cId="2322155093" sldId="389"/>
        </pc:sldMkLst>
        <pc:spChg chg="mod">
          <ac:chgData name="Pradeep Nair" userId="6026642249463aaa" providerId="LiveId" clId="{D74DFA6F-A87D-4A3E-B572-77E19E828B1C}" dt="2018-12-07T20:29:11.165" v="12540" actId="15"/>
          <ac:spMkLst>
            <pc:docMk/>
            <pc:sldMk cId="2322155093" sldId="389"/>
            <ac:spMk id="3" creationId="{95F4A089-3030-43AE-B34F-2AA9DA83C42E}"/>
          </ac:spMkLst>
        </pc:spChg>
      </pc:sldChg>
      <pc:sldChg chg="addSp delSp modSp add ord modNotesTx">
        <pc:chgData name="Pradeep Nair" userId="6026642249463aaa" providerId="LiveId" clId="{D74DFA6F-A87D-4A3E-B572-77E19E828B1C}" dt="2018-12-07T20:28:51.917" v="12538" actId="14"/>
        <pc:sldMkLst>
          <pc:docMk/>
          <pc:sldMk cId="4099283080" sldId="390"/>
        </pc:sldMkLst>
        <pc:picChg chg="add mod">
          <ac:chgData name="Pradeep Nair" userId="6026642249463aaa" providerId="LiveId" clId="{D74DFA6F-A87D-4A3E-B572-77E19E828B1C}" dt="2018-12-07T20:26:25.091" v="12526" actId="1076"/>
          <ac:picMkLst>
            <pc:docMk/>
            <pc:sldMk cId="4099283080" sldId="390"/>
            <ac:picMk id="2" creationId="{793A1A5A-F555-4EE5-9C40-BB64E711F477}"/>
          </ac:picMkLst>
        </pc:picChg>
        <pc:picChg chg="del">
          <ac:chgData name="Pradeep Nair" userId="6026642249463aaa" providerId="LiveId" clId="{D74DFA6F-A87D-4A3E-B572-77E19E828B1C}" dt="2018-12-07T20:26:04.595" v="12520" actId="478"/>
          <ac:picMkLst>
            <pc:docMk/>
            <pc:sldMk cId="4099283080" sldId="390"/>
            <ac:picMk id="4" creationId="{4792289B-4AA7-4B2D-8B17-A1E123AC8079}"/>
          </ac:picMkLst>
        </pc:picChg>
      </pc:sldChg>
      <pc:sldChg chg="addSp delSp modSp add modNotesTx">
        <pc:chgData name="Pradeep Nair" userId="6026642249463aaa" providerId="LiveId" clId="{D74DFA6F-A87D-4A3E-B572-77E19E828B1C}" dt="2018-12-07T20:28:42.174" v="12535" actId="5793"/>
        <pc:sldMkLst>
          <pc:docMk/>
          <pc:sldMk cId="1356440729" sldId="391"/>
        </pc:sldMkLst>
        <pc:picChg chg="del">
          <ac:chgData name="Pradeep Nair" userId="6026642249463aaa" providerId="LiveId" clId="{D74DFA6F-A87D-4A3E-B572-77E19E828B1C}" dt="2018-12-07T20:26:55.300" v="12528" actId="478"/>
          <ac:picMkLst>
            <pc:docMk/>
            <pc:sldMk cId="1356440729" sldId="391"/>
            <ac:picMk id="2" creationId="{793A1A5A-F555-4EE5-9C40-BB64E711F477}"/>
          </ac:picMkLst>
        </pc:picChg>
        <pc:picChg chg="add mod">
          <ac:chgData name="Pradeep Nair" userId="6026642249463aaa" providerId="LiveId" clId="{D74DFA6F-A87D-4A3E-B572-77E19E828B1C}" dt="2018-12-07T20:27:08.404" v="12533" actId="1076"/>
          <ac:picMkLst>
            <pc:docMk/>
            <pc:sldMk cId="1356440729" sldId="391"/>
            <ac:picMk id="4" creationId="{B266109B-80D0-43F2-92DF-CDFB35FF2CA5}"/>
          </ac:picMkLst>
        </pc:picChg>
      </pc:sldChg>
      <pc:sldChg chg="addSp delSp modSp add">
        <pc:chgData name="Pradeep Nair" userId="6026642249463aaa" providerId="LiveId" clId="{D74DFA6F-A87D-4A3E-B572-77E19E828B1C}" dt="2018-12-07T20:30:58.628" v="12551" actId="1076"/>
        <pc:sldMkLst>
          <pc:docMk/>
          <pc:sldMk cId="2004875077" sldId="392"/>
        </pc:sldMkLst>
        <pc:picChg chg="add mod">
          <ac:chgData name="Pradeep Nair" userId="6026642249463aaa" providerId="LiveId" clId="{D74DFA6F-A87D-4A3E-B572-77E19E828B1C}" dt="2018-12-07T20:30:58.628" v="12551" actId="1076"/>
          <ac:picMkLst>
            <pc:docMk/>
            <pc:sldMk cId="2004875077" sldId="392"/>
            <ac:picMk id="2" creationId="{8C3391DB-3849-481B-A990-E679D38611C4}"/>
          </ac:picMkLst>
        </pc:picChg>
        <pc:picChg chg="del">
          <ac:chgData name="Pradeep Nair" userId="6026642249463aaa" providerId="LiveId" clId="{D74DFA6F-A87D-4A3E-B572-77E19E828B1C}" dt="2018-12-07T20:30:51.573" v="12546" actId="478"/>
          <ac:picMkLst>
            <pc:docMk/>
            <pc:sldMk cId="2004875077" sldId="392"/>
            <ac:picMk id="4" creationId="{B266109B-80D0-43F2-92DF-CDFB35FF2CA5}"/>
          </ac:picMkLst>
        </pc:picChg>
      </pc:sldChg>
      <pc:sldChg chg="addSp delSp modSp add">
        <pc:chgData name="Pradeep Nair" userId="6026642249463aaa" providerId="LiveId" clId="{D74DFA6F-A87D-4A3E-B572-77E19E828B1C}" dt="2018-12-07T20:34:55.877" v="12565" actId="1076"/>
        <pc:sldMkLst>
          <pc:docMk/>
          <pc:sldMk cId="445054115" sldId="393"/>
        </pc:sldMkLst>
        <pc:picChg chg="del">
          <ac:chgData name="Pradeep Nair" userId="6026642249463aaa" providerId="LiveId" clId="{D74DFA6F-A87D-4A3E-B572-77E19E828B1C}" dt="2018-12-07T20:31:12.072" v="12554" actId="478"/>
          <ac:picMkLst>
            <pc:docMk/>
            <pc:sldMk cId="445054115" sldId="393"/>
            <ac:picMk id="2" creationId="{8C3391DB-3849-481B-A990-E679D38611C4}"/>
          </ac:picMkLst>
        </pc:picChg>
        <pc:picChg chg="add mod modCrop">
          <ac:chgData name="Pradeep Nair" userId="6026642249463aaa" providerId="LiveId" clId="{D74DFA6F-A87D-4A3E-B572-77E19E828B1C}" dt="2018-12-07T20:34:55.877" v="12565" actId="1076"/>
          <ac:picMkLst>
            <pc:docMk/>
            <pc:sldMk cId="445054115" sldId="393"/>
            <ac:picMk id="4" creationId="{3156EE1B-175D-4635-98A4-CC7B1020C720}"/>
          </ac:picMkLst>
        </pc:picChg>
      </pc:sldChg>
      <pc:sldChg chg="delSp modSp add">
        <pc:chgData name="Pradeep Nair" userId="6026642249463aaa" providerId="LiveId" clId="{D74DFA6F-A87D-4A3E-B572-77E19E828B1C}" dt="2018-12-07T20:58:50.298" v="13372" actId="403"/>
        <pc:sldMkLst>
          <pc:docMk/>
          <pc:sldMk cId="2780960745" sldId="394"/>
        </pc:sldMkLst>
        <pc:spChg chg="mod">
          <ac:chgData name="Pradeep Nair" userId="6026642249463aaa" providerId="LiveId" clId="{D74DFA6F-A87D-4A3E-B572-77E19E828B1C}" dt="2018-12-07T20:58:50.298" v="13372" actId="403"/>
          <ac:spMkLst>
            <pc:docMk/>
            <pc:sldMk cId="2780960745" sldId="394"/>
            <ac:spMk id="2" creationId="{8653CCC8-D53D-4B56-BE2E-8CBC40D1988D}"/>
          </ac:spMkLst>
        </pc:spChg>
        <pc:spChg chg="del">
          <ac:chgData name="Pradeep Nair" userId="6026642249463aaa" providerId="LiveId" clId="{D74DFA6F-A87D-4A3E-B572-77E19E828B1C}" dt="2018-12-07T20:58:36.104" v="13345" actId="478"/>
          <ac:spMkLst>
            <pc:docMk/>
            <pc:sldMk cId="2780960745" sldId="394"/>
            <ac:spMk id="3" creationId="{C4881888-A7E8-4E9A-9582-C38825897EB0}"/>
          </ac:spMkLst>
        </pc:spChg>
      </pc:sldChg>
      <pc:sldChg chg="delSp modSp add">
        <pc:chgData name="Pradeep Nair" userId="6026642249463aaa" providerId="LiveId" clId="{D74DFA6F-A87D-4A3E-B572-77E19E828B1C}" dt="2018-12-07T20:59:46.511" v="13443" actId="6549"/>
        <pc:sldMkLst>
          <pc:docMk/>
          <pc:sldMk cId="2504546612" sldId="395"/>
        </pc:sldMkLst>
        <pc:spChg chg="mod">
          <ac:chgData name="Pradeep Nair" userId="6026642249463aaa" providerId="LiveId" clId="{D74DFA6F-A87D-4A3E-B572-77E19E828B1C}" dt="2018-12-07T20:59:46.511" v="13443" actId="6549"/>
          <ac:spMkLst>
            <pc:docMk/>
            <pc:sldMk cId="2504546612" sldId="395"/>
            <ac:spMk id="2" creationId="{7DC2A56F-1D97-46A6-AAD4-CCDECE19CD3E}"/>
          </ac:spMkLst>
        </pc:spChg>
        <pc:spChg chg="del">
          <ac:chgData name="Pradeep Nair" userId="6026642249463aaa" providerId="LiveId" clId="{D74DFA6F-A87D-4A3E-B572-77E19E828B1C}" dt="2018-12-07T20:58:57.856" v="13374" actId="478"/>
          <ac:spMkLst>
            <pc:docMk/>
            <pc:sldMk cId="2504546612" sldId="395"/>
            <ac:spMk id="3" creationId="{36914A7C-5A13-46EC-ABEC-72494FBD05F4}"/>
          </ac:spMkLst>
        </pc:spChg>
      </pc:sldChg>
      <pc:sldChg chg="modSp add ord">
        <pc:chgData name="Pradeep Nair" userId="6026642249463aaa" providerId="LiveId" clId="{D74DFA6F-A87D-4A3E-B572-77E19E828B1C}" dt="2018-12-08T03:43:41.991" v="13870" actId="20577"/>
        <pc:sldMkLst>
          <pc:docMk/>
          <pc:sldMk cId="1554232519" sldId="396"/>
        </pc:sldMkLst>
        <pc:spChg chg="mod">
          <ac:chgData name="Pradeep Nair" userId="6026642249463aaa" providerId="LiveId" clId="{D74DFA6F-A87D-4A3E-B572-77E19E828B1C}" dt="2018-12-08T03:43:41.991" v="13870" actId="20577"/>
          <ac:spMkLst>
            <pc:docMk/>
            <pc:sldMk cId="1554232519" sldId="396"/>
            <ac:spMk id="3" creationId="{54C6ACB6-4BA6-4CA6-87AA-1530CDDE230E}"/>
          </ac:spMkLst>
        </pc:spChg>
      </pc:sldChg>
      <pc:sldMasterChg chg="addSldLayout delSldLayout modSldLayout">
        <pc:chgData name="Pradeep Nair" userId="6026642249463aaa" providerId="LiveId" clId="{D74DFA6F-A87D-4A3E-B572-77E19E828B1C}" dt="2018-12-07T16:11:38.349" v="7645" actId="207"/>
        <pc:sldMasterMkLst>
          <pc:docMk/>
          <pc:sldMasterMk cId="843650990" sldId="2147483648"/>
        </pc:sldMasterMkLst>
        <pc:sldLayoutChg chg="modSp setBg">
          <pc:chgData name="Pradeep Nair" userId="6026642249463aaa" providerId="LiveId" clId="{D74DFA6F-A87D-4A3E-B572-77E19E828B1C}" dt="2018-12-07T16:11:38.349" v="7645" actId="207"/>
          <pc:sldLayoutMkLst>
            <pc:docMk/>
            <pc:sldMasterMk cId="843650990" sldId="2147483648"/>
            <pc:sldLayoutMk cId="3296607767" sldId="2147483650"/>
          </pc:sldLayoutMkLst>
          <pc:spChg chg="mod">
            <ac:chgData name="Pradeep Nair" userId="6026642249463aaa" providerId="LiveId" clId="{D74DFA6F-A87D-4A3E-B572-77E19E828B1C}" dt="2018-12-07T16:11:38.349" v="7645" actId="207"/>
            <ac:spMkLst>
              <pc:docMk/>
              <pc:sldMasterMk cId="843650990" sldId="2147483648"/>
              <pc:sldLayoutMk cId="3296607767" sldId="2147483650"/>
              <ac:spMk id="2" creationId="{BCCE8D6A-8EFE-4141-BF8F-4BF79D1D3FF8}"/>
            </ac:spMkLst>
          </pc:spChg>
          <pc:spChg chg="mod">
            <ac:chgData name="Pradeep Nair" userId="6026642249463aaa" providerId="LiveId" clId="{D74DFA6F-A87D-4A3E-B572-77E19E828B1C}" dt="2018-12-07T16:11:38.349" v="7645" actId="207"/>
            <ac:spMkLst>
              <pc:docMk/>
              <pc:sldMasterMk cId="843650990" sldId="2147483648"/>
              <pc:sldLayoutMk cId="3296607767" sldId="2147483650"/>
              <ac:spMk id="3" creationId="{09BB345A-1812-4D5A-9CE6-C02927151810}"/>
            </ac:spMkLst>
          </pc:spChg>
        </pc:sldLayoutChg>
        <pc:sldLayoutChg chg="add del">
          <pc:chgData name="Pradeep Nair" userId="6026642249463aaa" providerId="LiveId" clId="{D74DFA6F-A87D-4A3E-B572-77E19E828B1C}" dt="2018-12-07T16:10:40.264" v="7641" actId="2696"/>
          <pc:sldLayoutMkLst>
            <pc:docMk/>
            <pc:sldMasterMk cId="843650990" sldId="2147483648"/>
            <pc:sldLayoutMk cId="3386412619" sldId="2147483660"/>
          </pc:sldLayoutMkLst>
        </pc:sldLayoutChg>
        <pc:sldLayoutChg chg="modTransition">
          <pc:chgData name="Pradeep Nair" userId="6026642249463aaa" providerId="LiveId" clId="{D74DFA6F-A87D-4A3E-B572-77E19E828B1C}" dt="2018-12-06T17:24:04.459" v="982"/>
          <pc:sldLayoutMkLst>
            <pc:docMk/>
            <pc:sldMasterMk cId="843650990" sldId="2147483648"/>
            <pc:sldLayoutMk cId="2382327668" sldId="2147483662"/>
          </pc:sldLayoutMkLst>
        </pc:sldLayoutChg>
        <pc:sldLayoutChg chg="addSp modSp setBg">
          <pc:chgData name="Pradeep Nair" userId="6026642249463aaa" providerId="LiveId" clId="{D74DFA6F-A87D-4A3E-B572-77E19E828B1C}" dt="2018-12-07T16:05:17.505" v="7590" actId="207"/>
          <pc:sldLayoutMkLst>
            <pc:docMk/>
            <pc:sldMasterMk cId="843650990" sldId="2147483648"/>
            <pc:sldLayoutMk cId="3696776837" sldId="2147483664"/>
          </pc:sldLayoutMkLst>
          <pc:spChg chg="mod">
            <ac:chgData name="Pradeep Nair" userId="6026642249463aaa" providerId="LiveId" clId="{D74DFA6F-A87D-4A3E-B572-77E19E828B1C}" dt="2018-12-07T16:02:27.084" v="7580" actId="207"/>
            <ac:spMkLst>
              <pc:docMk/>
              <pc:sldMasterMk cId="843650990" sldId="2147483648"/>
              <pc:sldLayoutMk cId="3696776837" sldId="2147483664"/>
              <ac:spMk id="2" creationId="{0016BCBB-C335-45AA-9F12-DF4A822C5BD7}"/>
            </ac:spMkLst>
          </pc:spChg>
          <pc:spChg chg="add mod">
            <ac:chgData name="Pradeep Nair" userId="6026642249463aaa" providerId="LiveId" clId="{D74DFA6F-A87D-4A3E-B572-77E19E828B1C}" dt="2018-12-07T16:05:17.505" v="7590" actId="207"/>
            <ac:spMkLst>
              <pc:docMk/>
              <pc:sldMasterMk cId="843650990" sldId="2147483648"/>
              <pc:sldLayoutMk cId="3696776837" sldId="2147483664"/>
              <ac:spMk id="6" creationId="{1B6D4D09-F1CC-4CA5-80CF-CA8CBE9F4382}"/>
            </ac:spMkLst>
          </pc:spChg>
        </pc:sldLayoutChg>
        <pc:sldLayoutChg chg="addSp modSp setBg">
          <pc:chgData name="Pradeep Nair" userId="6026642249463aaa" providerId="LiveId" clId="{D74DFA6F-A87D-4A3E-B572-77E19E828B1C}" dt="2018-12-07T16:05:25.201" v="7591"/>
          <pc:sldLayoutMkLst>
            <pc:docMk/>
            <pc:sldMasterMk cId="843650990" sldId="2147483648"/>
            <pc:sldLayoutMk cId="2630788777" sldId="2147483665"/>
          </pc:sldLayoutMkLst>
          <pc:spChg chg="mod">
            <ac:chgData name="Pradeep Nair" userId="6026642249463aaa" providerId="LiveId" clId="{D74DFA6F-A87D-4A3E-B572-77E19E828B1C}" dt="2018-12-07T16:03:03.245" v="7584" actId="207"/>
            <ac:spMkLst>
              <pc:docMk/>
              <pc:sldMasterMk cId="843650990" sldId="2147483648"/>
              <pc:sldLayoutMk cId="2630788777" sldId="2147483665"/>
              <ac:spMk id="2" creationId="{53D9E5B7-7E65-469A-B87A-157A1674BDAC}"/>
            </ac:spMkLst>
          </pc:spChg>
          <pc:spChg chg="add">
            <ac:chgData name="Pradeep Nair" userId="6026642249463aaa" providerId="LiveId" clId="{D74DFA6F-A87D-4A3E-B572-77E19E828B1C}" dt="2018-12-07T16:05:25.201" v="7591"/>
            <ac:spMkLst>
              <pc:docMk/>
              <pc:sldMasterMk cId="843650990" sldId="2147483648"/>
              <pc:sldLayoutMk cId="2630788777" sldId="2147483665"/>
              <ac:spMk id="6" creationId="{137F58D8-A0BC-4A02-8ECB-0C33912CDA72}"/>
            </ac:spMkLst>
          </pc:spChg>
        </pc:sldLayoutChg>
        <pc:sldLayoutChg chg="addSp modSp setBg">
          <pc:chgData name="Pradeep Nair" userId="6026642249463aaa" providerId="LiveId" clId="{D74DFA6F-A87D-4A3E-B572-77E19E828B1C}" dt="2018-12-07T16:05:28.729" v="7592"/>
          <pc:sldLayoutMkLst>
            <pc:docMk/>
            <pc:sldMasterMk cId="843650990" sldId="2147483648"/>
            <pc:sldLayoutMk cId="731642475" sldId="2147483666"/>
          </pc:sldLayoutMkLst>
          <pc:spChg chg="mod">
            <ac:chgData name="Pradeep Nair" userId="6026642249463aaa" providerId="LiveId" clId="{D74DFA6F-A87D-4A3E-B572-77E19E828B1C}" dt="2018-12-07T16:03:50.649" v="7588" actId="207"/>
            <ac:spMkLst>
              <pc:docMk/>
              <pc:sldMasterMk cId="843650990" sldId="2147483648"/>
              <pc:sldLayoutMk cId="731642475" sldId="2147483666"/>
              <ac:spMk id="2" creationId="{74AA8750-C111-4A14-931D-B4261DCFCEF5}"/>
            </ac:spMkLst>
          </pc:spChg>
          <pc:spChg chg="add">
            <ac:chgData name="Pradeep Nair" userId="6026642249463aaa" providerId="LiveId" clId="{D74DFA6F-A87D-4A3E-B572-77E19E828B1C}" dt="2018-12-07T16:05:28.729" v="7592"/>
            <ac:spMkLst>
              <pc:docMk/>
              <pc:sldMasterMk cId="843650990" sldId="2147483648"/>
              <pc:sldLayoutMk cId="731642475" sldId="2147483666"/>
              <ac:spMk id="6" creationId="{6BF69376-FE98-4771-BC5D-DE0BF1B739C0}"/>
            </ac:spMkLst>
          </pc:spChg>
        </pc:sldLayoutChg>
      </pc:sldMasterChg>
      <pc:sldMasterChg chg="modSldLayout">
        <pc:chgData name="Pradeep Nair" userId="6026642249463aaa" providerId="LiveId" clId="{D74DFA6F-A87D-4A3E-B572-77E19E828B1C}" dt="2018-12-06T17:24:28.204" v="984" actId="20577"/>
        <pc:sldMasterMkLst>
          <pc:docMk/>
          <pc:sldMasterMk cId="261997" sldId="2147483662"/>
        </pc:sldMasterMkLst>
        <pc:sldLayoutChg chg="modSp">
          <pc:chgData name="Pradeep Nair" userId="6026642249463aaa" providerId="LiveId" clId="{D74DFA6F-A87D-4A3E-B572-77E19E828B1C}" dt="2018-12-06T17:24:28.204" v="984" actId="20577"/>
          <pc:sldLayoutMkLst>
            <pc:docMk/>
            <pc:sldMasterMk cId="261997" sldId="2147483662"/>
            <pc:sldLayoutMk cId="3806628789" sldId="2147483663"/>
          </pc:sldLayoutMkLst>
          <pc:spChg chg="mod">
            <ac:chgData name="Pradeep Nair" userId="6026642249463aaa" providerId="LiveId" clId="{D74DFA6F-A87D-4A3E-B572-77E19E828B1C}" dt="2018-12-06T17:24:28.204" v="984" actId="20577"/>
            <ac:spMkLst>
              <pc:docMk/>
              <pc:sldMasterMk cId="261997" sldId="2147483662"/>
              <pc:sldLayoutMk cId="3806628789" sldId="2147483663"/>
              <ac:spMk id="2" creationId="{00000000-0000-0000-0000-000000000000}"/>
            </ac:spMkLst>
          </pc:spChg>
        </pc:sldLayoutChg>
      </pc:sldMasterChg>
      <pc:sldMasterChg chg="modSldLayout">
        <pc:chgData name="Pradeep Nair" userId="6026642249463aaa" providerId="LiveId" clId="{D74DFA6F-A87D-4A3E-B572-77E19E828B1C}" dt="2018-12-07T16:53:28.155" v="8180" actId="207"/>
        <pc:sldMasterMkLst>
          <pc:docMk/>
          <pc:sldMasterMk cId="3070637916" sldId="2147483667"/>
        </pc:sldMasterMkLst>
        <pc:sldLayoutChg chg="modSp">
          <pc:chgData name="Pradeep Nair" userId="6026642249463aaa" providerId="LiveId" clId="{D74DFA6F-A87D-4A3E-B572-77E19E828B1C}" dt="2018-12-07T16:53:28.155" v="8180" actId="207"/>
          <pc:sldLayoutMkLst>
            <pc:docMk/>
            <pc:sldMasterMk cId="3070637916" sldId="2147483667"/>
            <pc:sldLayoutMk cId="133528104" sldId="2147483679"/>
          </pc:sldLayoutMkLst>
          <pc:spChg chg="mod">
            <ac:chgData name="Pradeep Nair" userId="6026642249463aaa" providerId="LiveId" clId="{D74DFA6F-A87D-4A3E-B572-77E19E828B1C}" dt="2018-12-07T16:53:28.155" v="8180" actId="207"/>
            <ac:spMkLst>
              <pc:docMk/>
              <pc:sldMasterMk cId="3070637916" sldId="2147483667"/>
              <pc:sldLayoutMk cId="133528104" sldId="2147483679"/>
              <ac:spMk id="7"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8EBE1-72D5-4895-B53D-00624B33F6B4}" type="datetimeFigureOut">
              <a:rPr lang="en-US" smtClean="0"/>
              <a:t>13-Dec-18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81175-7CD1-456B-9BC2-E5250336531D}" type="slidenum">
              <a:rPr lang="en-US" smtClean="0"/>
              <a:t>‹#›</a:t>
            </a:fld>
            <a:endParaRPr lang="en-US"/>
          </a:p>
        </p:txBody>
      </p:sp>
    </p:spTree>
    <p:extLst>
      <p:ext uri="{BB962C8B-B14F-4D97-AF65-F5344CB8AC3E}">
        <p14:creationId xmlns:p14="http://schemas.microsoft.com/office/powerpoint/2010/main" val="3115401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umer"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General-purpose_computer"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wikipedia.org/wiki/Charles_Babbag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1</a:t>
            </a:fld>
            <a:endParaRPr lang="en-US"/>
          </a:p>
        </p:txBody>
      </p:sp>
    </p:spTree>
    <p:extLst>
      <p:ext uri="{BB962C8B-B14F-4D97-AF65-F5344CB8AC3E}">
        <p14:creationId xmlns:p14="http://schemas.microsoft.com/office/powerpoint/2010/main" val="841344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17</a:t>
            </a:fld>
            <a:endParaRPr lang="en-US"/>
          </a:p>
        </p:txBody>
      </p:sp>
    </p:spTree>
    <p:extLst>
      <p:ext uri="{BB962C8B-B14F-4D97-AF65-F5344CB8AC3E}">
        <p14:creationId xmlns:p14="http://schemas.microsoft.com/office/powerpoint/2010/main" val="2383095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19</a:t>
            </a:fld>
            <a:endParaRPr lang="en-US"/>
          </a:p>
        </p:txBody>
      </p:sp>
    </p:spTree>
    <p:extLst>
      <p:ext uri="{BB962C8B-B14F-4D97-AF65-F5344CB8AC3E}">
        <p14:creationId xmlns:p14="http://schemas.microsoft.com/office/powerpoint/2010/main" val="1789972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sz="1200" b="0" i="0" kern="1200" dirty="0">
                <a:solidFill>
                  <a:schemeClr val="tx1"/>
                </a:solidFill>
                <a:effectLst/>
                <a:latin typeface="+mn-lt"/>
                <a:ea typeface="+mn-ea"/>
                <a:cs typeface="+mn-cs"/>
              </a:rPr>
              <a:t>4100 ICs with 12,300 transistor</a:t>
            </a:r>
          </a:p>
          <a:p>
            <a:pPr marL="628650" lvl="1" indent="-171450">
              <a:buFontTx/>
              <a:buChar char="-"/>
            </a:pPr>
            <a:r>
              <a:rPr lang="en-US" sz="1200" b="0" i="0" kern="1200" dirty="0">
                <a:solidFill>
                  <a:schemeClr val="tx1"/>
                </a:solidFill>
                <a:effectLst/>
                <a:latin typeface="+mn-lt"/>
                <a:ea typeface="+mn-ea"/>
                <a:cs typeface="+mn-cs"/>
              </a:rPr>
              <a:t># of transistors - iPhone has 130,000 times more than Apollo</a:t>
            </a:r>
          </a:p>
          <a:p>
            <a:pPr marL="628650" lvl="1" indent="-171450">
              <a:buFontTx/>
              <a:buChar char="-"/>
            </a:pPr>
            <a:r>
              <a:rPr lang="en-US" sz="1200" b="0" i="0" kern="1200" dirty="0">
                <a:solidFill>
                  <a:schemeClr val="tx1"/>
                </a:solidFill>
                <a:effectLst/>
                <a:latin typeface="+mn-lt"/>
                <a:ea typeface="+mn-ea"/>
                <a:cs typeface="+mn-cs"/>
              </a:rPr>
              <a:t>clock frequency - iPhone is 32,600 times faster than Apollo</a:t>
            </a:r>
          </a:p>
          <a:p>
            <a:pPr marL="628650" lvl="1" indent="-171450">
              <a:buFontTx/>
              <a:buChar char="-"/>
            </a:pPr>
            <a:r>
              <a:rPr lang="en-US" sz="1200" b="0" i="0" kern="1200" dirty="0">
                <a:solidFill>
                  <a:schemeClr val="tx1"/>
                </a:solidFill>
                <a:effectLst/>
                <a:latin typeface="+mn-lt"/>
                <a:ea typeface="+mn-ea"/>
                <a:cs typeface="+mn-cs"/>
              </a:rPr>
              <a:t>instructions per second - iPhone is 80,800,000 times faster than Apollo</a:t>
            </a:r>
          </a:p>
          <a:p>
            <a:pPr marL="628650" lvl="1" indent="-171450">
              <a:buFontTx/>
              <a:buChar char="-"/>
            </a:pPr>
            <a:r>
              <a:rPr lang="en-US" sz="1200" b="0" i="0" kern="1200" dirty="0">
                <a:solidFill>
                  <a:schemeClr val="tx1"/>
                </a:solidFill>
                <a:effectLst/>
                <a:latin typeface="+mn-lt"/>
                <a:ea typeface="+mn-ea"/>
                <a:cs typeface="+mn-cs"/>
              </a:rPr>
              <a:t>overall performance - iPhone is 120,000,000 times faster than Apollo</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20</a:t>
            </a:fld>
            <a:endParaRPr lang="en-US"/>
          </a:p>
        </p:txBody>
      </p:sp>
    </p:spTree>
    <p:extLst>
      <p:ext uri="{BB962C8B-B14F-4D97-AF65-F5344CB8AC3E}">
        <p14:creationId xmlns:p14="http://schemas.microsoft.com/office/powerpoint/2010/main" val="2541137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18 month logic </a:t>
            </a:r>
          </a:p>
        </p:txBody>
      </p:sp>
      <p:sp>
        <p:nvSpPr>
          <p:cNvPr id="4" name="Slide Number Placeholder 3"/>
          <p:cNvSpPr>
            <a:spLocks noGrp="1"/>
          </p:cNvSpPr>
          <p:nvPr>
            <p:ph type="sldNum" sz="quarter" idx="5"/>
          </p:nvPr>
        </p:nvSpPr>
        <p:spPr/>
        <p:txBody>
          <a:bodyPr/>
          <a:lstStyle/>
          <a:p>
            <a:fld id="{3CD81175-7CD1-456B-9BC2-E5250336531D}" type="slidenum">
              <a:rPr lang="en-US" smtClean="0"/>
              <a:t>22</a:t>
            </a:fld>
            <a:endParaRPr lang="en-US"/>
          </a:p>
        </p:txBody>
      </p:sp>
    </p:spTree>
    <p:extLst>
      <p:ext uri="{BB962C8B-B14F-4D97-AF65-F5344CB8AC3E}">
        <p14:creationId xmlns:p14="http://schemas.microsoft.com/office/powerpoint/2010/main" val="3767903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a:t>
            </a:r>
          </a:p>
          <a:p>
            <a:pPr marL="171450" indent="-171450">
              <a:buFontTx/>
              <a:buChar char="-"/>
            </a:pPr>
            <a:r>
              <a:rPr lang="en-US" dirty="0"/>
              <a:t>Most Powerful Processor (Commercial available)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23</a:t>
            </a:fld>
            <a:endParaRPr lang="en-US"/>
          </a:p>
        </p:txBody>
      </p:sp>
    </p:spTree>
    <p:extLst>
      <p:ext uri="{BB962C8B-B14F-4D97-AF65-F5344CB8AC3E}">
        <p14:creationId xmlns:p14="http://schemas.microsoft.com/office/powerpoint/2010/main" val="3114051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If stack all the transistor ¼ the distance to the moon</a:t>
            </a:r>
          </a:p>
          <a:p>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24</a:t>
            </a:fld>
            <a:endParaRPr lang="en-US"/>
          </a:p>
        </p:txBody>
      </p:sp>
    </p:spTree>
    <p:extLst>
      <p:ext uri="{BB962C8B-B14F-4D97-AF65-F5344CB8AC3E}">
        <p14:creationId xmlns:p14="http://schemas.microsoft.com/office/powerpoint/2010/main" val="1672472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Every change is breaking change</a:t>
            </a:r>
          </a:p>
          <a:p>
            <a:pPr marL="628650" lvl="1" indent="-171450">
              <a:buFontTx/>
              <a:buChar char="-"/>
            </a:pPr>
            <a:r>
              <a:rPr lang="en-US" dirty="0"/>
              <a:t>No Memory</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25</a:t>
            </a:fld>
            <a:endParaRPr lang="en-US"/>
          </a:p>
        </p:txBody>
      </p:sp>
    </p:spTree>
    <p:extLst>
      <p:ext uri="{BB962C8B-B14F-4D97-AF65-F5344CB8AC3E}">
        <p14:creationId xmlns:p14="http://schemas.microsoft.com/office/powerpoint/2010/main" val="2267767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err="1"/>
              <a:t>Telsa</a:t>
            </a:r>
            <a:r>
              <a:rPr lang="en-US" dirty="0"/>
              <a:t> Example</a:t>
            </a:r>
          </a:p>
          <a:p>
            <a:pPr marL="628650" lvl="1" indent="-171450">
              <a:buFontTx/>
              <a:buChar char="-"/>
            </a:pPr>
            <a:r>
              <a:rPr lang="en-US" dirty="0"/>
              <a:t>Hardware lack memory</a:t>
            </a:r>
          </a:p>
          <a:p>
            <a:pPr marL="628650" lvl="1" indent="-171450">
              <a:buFontTx/>
              <a:buChar char="-"/>
            </a:pPr>
            <a:r>
              <a:rPr lang="en-US" dirty="0"/>
              <a:t>Software has plasticity</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26</a:t>
            </a:fld>
            <a:endParaRPr lang="en-US"/>
          </a:p>
        </p:txBody>
      </p:sp>
    </p:spTree>
    <p:extLst>
      <p:ext uri="{BB962C8B-B14F-4D97-AF65-F5344CB8AC3E}">
        <p14:creationId xmlns:p14="http://schemas.microsoft.com/office/powerpoint/2010/main" val="2802913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Talking Points</a:t>
            </a:r>
          </a:p>
        </p:txBody>
      </p:sp>
      <p:sp>
        <p:nvSpPr>
          <p:cNvPr id="4" name="Slide Number Placeholder 3"/>
          <p:cNvSpPr>
            <a:spLocks noGrp="1"/>
          </p:cNvSpPr>
          <p:nvPr>
            <p:ph type="sldNum" sz="quarter" idx="5"/>
          </p:nvPr>
        </p:nvSpPr>
        <p:spPr/>
        <p:txBody>
          <a:bodyPr/>
          <a:lstStyle/>
          <a:p>
            <a:fld id="{3CD81175-7CD1-456B-9BC2-E5250336531D}" type="slidenum">
              <a:rPr lang="en-US" smtClean="0"/>
              <a:t>27</a:t>
            </a:fld>
            <a:endParaRPr lang="en-US"/>
          </a:p>
        </p:txBody>
      </p:sp>
    </p:spTree>
    <p:extLst>
      <p:ext uri="{BB962C8B-B14F-4D97-AF65-F5344CB8AC3E}">
        <p14:creationId xmlns:p14="http://schemas.microsoft.com/office/powerpoint/2010/main" val="2658172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Control Flow Statements</a:t>
            </a:r>
          </a:p>
          <a:p>
            <a:pPr marL="628650" lvl="1" indent="-171450">
              <a:buFontTx/>
              <a:buChar char="-"/>
            </a:pPr>
            <a:r>
              <a:rPr lang="en-US" dirty="0"/>
              <a:t>12 </a:t>
            </a:r>
            <a:r>
              <a:rPr lang="en-US" dirty="0" err="1"/>
              <a:t>yrs</a:t>
            </a:r>
            <a:r>
              <a:rPr lang="en-US" dirty="0"/>
              <a:t> to replace </a:t>
            </a:r>
            <a:r>
              <a:rPr lang="en-US" dirty="0" err="1"/>
              <a:t>goto</a:t>
            </a:r>
            <a:r>
              <a:rPr lang="en-US" dirty="0"/>
              <a:t> and convivence that </a:t>
            </a:r>
            <a:r>
              <a:rPr lang="en-US" dirty="0" err="1"/>
              <a:t>goto</a:t>
            </a:r>
            <a:r>
              <a:rPr lang="en-US" dirty="0"/>
              <a:t> are bad (direct transfer of controls)</a:t>
            </a:r>
          </a:p>
          <a:p>
            <a:pPr marL="628650" lvl="1" indent="-171450">
              <a:buFontTx/>
              <a:buChar char="-"/>
            </a:pPr>
            <a:r>
              <a:rPr lang="en-US" dirty="0"/>
              <a:t>Transfer control in specific conditions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33</a:t>
            </a:fld>
            <a:endParaRPr lang="en-US"/>
          </a:p>
        </p:txBody>
      </p:sp>
    </p:spTree>
    <p:extLst>
      <p:ext uri="{BB962C8B-B14F-4D97-AF65-F5344CB8AC3E}">
        <p14:creationId xmlns:p14="http://schemas.microsoft.com/office/powerpoint/2010/main" val="1136689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t>3</a:t>
            </a:fld>
            <a:endParaRPr lang="en-US" dirty="0"/>
          </a:p>
        </p:txBody>
      </p:sp>
    </p:spTree>
    <p:extLst>
      <p:ext uri="{BB962C8B-B14F-4D97-AF65-F5344CB8AC3E}">
        <p14:creationId xmlns:p14="http://schemas.microsoft.com/office/powerpoint/2010/main" val="4107995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Someone had published article in technology article</a:t>
            </a:r>
          </a:p>
        </p:txBody>
      </p:sp>
      <p:sp>
        <p:nvSpPr>
          <p:cNvPr id="4" name="Slide Number Placeholder 3"/>
          <p:cNvSpPr>
            <a:spLocks noGrp="1"/>
          </p:cNvSpPr>
          <p:nvPr>
            <p:ph type="sldNum" sz="quarter" idx="5"/>
          </p:nvPr>
        </p:nvSpPr>
        <p:spPr/>
        <p:txBody>
          <a:bodyPr/>
          <a:lstStyle/>
          <a:p>
            <a:fld id="{3CD81175-7CD1-456B-9BC2-E5250336531D}" type="slidenum">
              <a:rPr lang="en-US" smtClean="0"/>
              <a:t>34</a:t>
            </a:fld>
            <a:endParaRPr lang="en-US"/>
          </a:p>
        </p:txBody>
      </p:sp>
    </p:spTree>
    <p:extLst>
      <p:ext uri="{BB962C8B-B14F-4D97-AF65-F5344CB8AC3E}">
        <p14:creationId xmlns:p14="http://schemas.microsoft.com/office/powerpoint/2010/main" val="737076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a:t>
            </a:r>
          </a:p>
          <a:p>
            <a:pPr marL="171450" indent="-171450">
              <a:buFontTx/>
              <a:buChar char="-"/>
            </a:pPr>
            <a:r>
              <a:rPr lang="en-US" dirty="0"/>
              <a:t>First register Programmer</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35</a:t>
            </a:fld>
            <a:endParaRPr lang="en-US"/>
          </a:p>
        </p:txBody>
      </p:sp>
    </p:spTree>
    <p:extLst>
      <p:ext uri="{BB962C8B-B14F-4D97-AF65-F5344CB8AC3E}">
        <p14:creationId xmlns:p14="http://schemas.microsoft.com/office/powerpoint/2010/main" val="1807152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a:t>
            </a:r>
          </a:p>
          <a:p>
            <a:pPr marL="628650" lvl="1" indent="-171450">
              <a:buFontTx/>
              <a:buChar char="-"/>
            </a:pPr>
            <a:r>
              <a:rPr lang="en-US" dirty="0"/>
              <a:t>Shortest Path Algorithm (Google Maps) </a:t>
            </a:r>
          </a:p>
        </p:txBody>
      </p:sp>
      <p:sp>
        <p:nvSpPr>
          <p:cNvPr id="4" name="Slide Number Placeholder 3"/>
          <p:cNvSpPr>
            <a:spLocks noGrp="1"/>
          </p:cNvSpPr>
          <p:nvPr>
            <p:ph type="sldNum" sz="quarter" idx="5"/>
          </p:nvPr>
        </p:nvSpPr>
        <p:spPr/>
        <p:txBody>
          <a:bodyPr/>
          <a:lstStyle/>
          <a:p>
            <a:fld id="{3CD81175-7CD1-456B-9BC2-E5250336531D}" type="slidenum">
              <a:rPr lang="en-US" smtClean="0"/>
              <a:t>36</a:t>
            </a:fld>
            <a:endParaRPr lang="en-US"/>
          </a:p>
        </p:txBody>
      </p:sp>
    </p:spTree>
    <p:extLst>
      <p:ext uri="{BB962C8B-B14F-4D97-AF65-F5344CB8AC3E}">
        <p14:creationId xmlns:p14="http://schemas.microsoft.com/office/powerpoint/2010/main" val="1159268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SP tell what you should never do</a:t>
            </a:r>
          </a:p>
        </p:txBody>
      </p:sp>
      <p:sp>
        <p:nvSpPr>
          <p:cNvPr id="4" name="Slide Number Placeholder 3"/>
          <p:cNvSpPr>
            <a:spLocks noGrp="1"/>
          </p:cNvSpPr>
          <p:nvPr>
            <p:ph type="sldNum" sz="quarter" idx="5"/>
          </p:nvPr>
        </p:nvSpPr>
        <p:spPr/>
        <p:txBody>
          <a:bodyPr/>
          <a:lstStyle/>
          <a:p>
            <a:fld id="{3CD81175-7CD1-456B-9BC2-E5250336531D}" type="slidenum">
              <a:rPr lang="en-US" smtClean="0"/>
              <a:t>37</a:t>
            </a:fld>
            <a:endParaRPr lang="en-US"/>
          </a:p>
        </p:txBody>
      </p:sp>
    </p:spTree>
    <p:extLst>
      <p:ext uri="{BB962C8B-B14F-4D97-AF65-F5344CB8AC3E}">
        <p14:creationId xmlns:p14="http://schemas.microsoft.com/office/powerpoint/2010/main" val="7012206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Definition</a:t>
            </a:r>
            <a:r>
              <a:rPr lang="en-US" dirty="0"/>
              <a:t> : Modeling the real world….</a:t>
            </a:r>
            <a:r>
              <a:rPr lang="en-US" dirty="0" err="1"/>
              <a:t>Encapsulation..inheritance</a:t>
            </a:r>
            <a:r>
              <a:rPr lang="en-US" dirty="0"/>
              <a:t>…</a:t>
            </a:r>
            <a:r>
              <a:rPr lang="en-US" dirty="0" err="1"/>
              <a:t>polymorphysim</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38</a:t>
            </a:fld>
            <a:endParaRPr lang="en-US"/>
          </a:p>
        </p:txBody>
      </p:sp>
    </p:spTree>
    <p:extLst>
      <p:ext uri="{BB962C8B-B14F-4D97-AF65-F5344CB8AC3E}">
        <p14:creationId xmlns:p14="http://schemas.microsoft.com/office/powerpoint/2010/main" val="2535586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a:t>
            </a:r>
          </a:p>
          <a:p>
            <a:pPr marL="628650" lvl="1" indent="-171450">
              <a:buFontTx/>
              <a:buChar char="-"/>
            </a:pPr>
            <a:r>
              <a:rPr lang="en-US" dirty="0"/>
              <a:t>Heap Vs Stack</a:t>
            </a:r>
          </a:p>
        </p:txBody>
      </p:sp>
      <p:sp>
        <p:nvSpPr>
          <p:cNvPr id="4" name="Slide Number Placeholder 3"/>
          <p:cNvSpPr>
            <a:spLocks noGrp="1"/>
          </p:cNvSpPr>
          <p:nvPr>
            <p:ph type="sldNum" sz="quarter" idx="5"/>
          </p:nvPr>
        </p:nvSpPr>
        <p:spPr/>
        <p:txBody>
          <a:bodyPr/>
          <a:lstStyle/>
          <a:p>
            <a:fld id="{3CD81175-7CD1-456B-9BC2-E5250336531D}" type="slidenum">
              <a:rPr lang="en-US" smtClean="0"/>
              <a:t>39</a:t>
            </a:fld>
            <a:endParaRPr lang="en-US"/>
          </a:p>
        </p:txBody>
      </p:sp>
    </p:spTree>
    <p:extLst>
      <p:ext uri="{BB962C8B-B14F-4D97-AF65-F5344CB8AC3E}">
        <p14:creationId xmlns:p14="http://schemas.microsoft.com/office/powerpoint/2010/main" val="1292768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Encapsulation</a:t>
            </a:r>
            <a:r>
              <a:rPr lang="en-US" dirty="0"/>
              <a:t> </a:t>
            </a:r>
          </a:p>
          <a:p>
            <a:pPr marL="628650" lvl="1" indent="-171450">
              <a:buFontTx/>
              <a:buChar char="-"/>
            </a:pPr>
            <a:r>
              <a:rPr lang="en-US" b="1" dirty="0"/>
              <a:t>Data (Hidden) </a:t>
            </a:r>
            <a:r>
              <a:rPr lang="en-US" dirty="0"/>
              <a:t>&amp; </a:t>
            </a:r>
            <a:r>
              <a:rPr lang="en-US" b="1" dirty="0"/>
              <a:t>Function (Exposed) </a:t>
            </a:r>
            <a:r>
              <a:rPr lang="en-US" dirty="0"/>
              <a:t>Encapsulated </a:t>
            </a:r>
          </a:p>
          <a:p>
            <a:pPr marL="628650" lvl="1" indent="-171450">
              <a:buFontTx/>
              <a:buChar char="-"/>
            </a:pPr>
            <a:r>
              <a:rPr lang="en-US" dirty="0"/>
              <a:t>“C” Vs “C++” (only Polymorphism which is brought in by C++ or OO)</a:t>
            </a:r>
          </a:p>
          <a:p>
            <a:pPr marL="171450" lvl="0" indent="-171450">
              <a:buFontTx/>
              <a:buChar char="-"/>
            </a:pPr>
            <a:endParaRPr lang="en-US" dirty="0"/>
          </a:p>
          <a:p>
            <a:pPr marL="171450" lvl="0" indent="-171450">
              <a:buFontTx/>
              <a:buChar char="-"/>
            </a:pPr>
            <a:r>
              <a:rPr lang="en-US" b="1" dirty="0"/>
              <a:t>Inheritance</a:t>
            </a:r>
          </a:p>
          <a:p>
            <a:pPr marL="628650" lvl="1" indent="-171450">
              <a:buFontTx/>
              <a:buChar char="-"/>
            </a:pPr>
            <a:r>
              <a:rPr lang="en-US" dirty="0"/>
              <a:t>Redeclaration of Variable and Function</a:t>
            </a:r>
          </a:p>
          <a:p>
            <a:pPr marL="171450" lvl="0" indent="-171450">
              <a:buFontTx/>
              <a:buChar char="-"/>
            </a:pPr>
            <a:endParaRPr lang="en-US" dirty="0"/>
          </a:p>
          <a:p>
            <a:pPr marL="171450" lvl="0" indent="-171450">
              <a:buFontTx/>
              <a:buChar char="-"/>
            </a:pPr>
            <a:r>
              <a:rPr lang="en-US" b="1" dirty="0"/>
              <a:t>Polymorphism</a:t>
            </a:r>
          </a:p>
          <a:p>
            <a:pPr marL="628650" lvl="1" indent="-171450">
              <a:buFontTx/>
              <a:buChar char="-"/>
            </a:pPr>
            <a:r>
              <a:rPr lang="en-US" dirty="0"/>
              <a:t>Pointer to Functions (Von Neuman did this in 1940 as well)</a:t>
            </a:r>
          </a:p>
          <a:p>
            <a:pPr marL="628650" lvl="1" indent="-171450">
              <a:buFontTx/>
              <a:buChar char="-"/>
            </a:pPr>
            <a:r>
              <a:rPr lang="en-US" dirty="0"/>
              <a:t>OO didn’t gave Polymorphism but it made is much safer/more convenient.</a:t>
            </a:r>
          </a:p>
          <a:p>
            <a:pPr marL="0" lvl="0" indent="0">
              <a:buFontTx/>
              <a:buNone/>
            </a:pPr>
            <a:endParaRPr lang="en-US" dirty="0"/>
          </a:p>
          <a:p>
            <a:pPr marL="0" lvl="0" indent="0">
              <a:buFontTx/>
              <a:buNone/>
            </a:pPr>
            <a:r>
              <a:rPr lang="en-US" dirty="0"/>
              <a:t>Impose discipline on indirect transfer of control</a:t>
            </a:r>
          </a:p>
          <a:p>
            <a:pPr marL="171450" lvl="0" indent="-171450">
              <a:buFontTx/>
              <a:buChar char="-"/>
            </a:pPr>
            <a:r>
              <a:rPr lang="en-US" dirty="0"/>
              <a:t>Dependence Inversion brought out the power of OOP</a:t>
            </a:r>
          </a:p>
          <a:p>
            <a:pPr marL="171450" lvl="0" indent="-171450">
              <a:buFontTx/>
              <a:buChar char="-"/>
            </a:pPr>
            <a:r>
              <a:rPr lang="en-US" dirty="0"/>
              <a:t>Copy &amp; Device Driver Example ( Plugin Architecture)</a:t>
            </a:r>
          </a:p>
          <a:p>
            <a:pPr marL="171450" lvl="0" indent="-171450">
              <a:buFontTx/>
              <a:buChar char="-"/>
            </a:pPr>
            <a:r>
              <a:rPr lang="en-US" dirty="0"/>
              <a:t>Independent Deplorability</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40</a:t>
            </a:fld>
            <a:endParaRPr lang="en-US"/>
          </a:p>
        </p:txBody>
      </p:sp>
    </p:spTree>
    <p:extLst>
      <p:ext uri="{BB962C8B-B14F-4D97-AF65-F5344CB8AC3E}">
        <p14:creationId xmlns:p14="http://schemas.microsoft.com/office/powerpoint/2010/main" val="1963273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a:t>
            </a:r>
          </a:p>
          <a:p>
            <a:pPr marL="628650" lvl="1" indent="-171450">
              <a:buFontTx/>
              <a:buChar char="-"/>
            </a:pPr>
            <a:r>
              <a:rPr lang="en-US" dirty="0"/>
              <a:t>Main function knows too much about low level dependencies</a:t>
            </a:r>
          </a:p>
          <a:p>
            <a:pPr marL="628650" lvl="1" indent="-171450">
              <a:buFontTx/>
              <a:buChar char="-"/>
            </a:pPr>
            <a:r>
              <a:rPr lang="en-US" dirty="0"/>
              <a:t>Dependency direction is changed </a:t>
            </a:r>
          </a:p>
        </p:txBody>
      </p:sp>
      <p:sp>
        <p:nvSpPr>
          <p:cNvPr id="4" name="Slide Number Placeholder 3"/>
          <p:cNvSpPr>
            <a:spLocks noGrp="1"/>
          </p:cNvSpPr>
          <p:nvPr>
            <p:ph type="sldNum" sz="quarter" idx="5"/>
          </p:nvPr>
        </p:nvSpPr>
        <p:spPr/>
        <p:txBody>
          <a:bodyPr/>
          <a:lstStyle/>
          <a:p>
            <a:fld id="{3CD81175-7CD1-456B-9BC2-E5250336531D}" type="slidenum">
              <a:rPr lang="en-US" smtClean="0"/>
              <a:t>43</a:t>
            </a:fld>
            <a:endParaRPr lang="en-US"/>
          </a:p>
        </p:txBody>
      </p:sp>
    </p:spTree>
    <p:extLst>
      <p:ext uri="{BB962C8B-B14F-4D97-AF65-F5344CB8AC3E}">
        <p14:creationId xmlns:p14="http://schemas.microsoft.com/office/powerpoint/2010/main" val="667664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Talking Point</a:t>
            </a:r>
          </a:p>
          <a:p>
            <a:pPr marL="628650" lvl="1" indent="-171450">
              <a:buFontTx/>
              <a:buChar char="-"/>
            </a:pPr>
            <a:r>
              <a:rPr lang="en-US" sz="1200" b="0" i="0" u="none" strike="noStrike" kern="1200" dirty="0">
                <a:solidFill>
                  <a:schemeClr val="tx1"/>
                </a:solidFill>
                <a:effectLst/>
                <a:latin typeface="+mn-lt"/>
                <a:ea typeface="+mn-ea"/>
                <a:cs typeface="+mn-cs"/>
              </a:rPr>
              <a:t>What ability is taking away </a:t>
            </a: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44</a:t>
            </a:fld>
            <a:endParaRPr lang="en-US"/>
          </a:p>
        </p:txBody>
      </p:sp>
    </p:spTree>
    <p:extLst>
      <p:ext uri="{BB962C8B-B14F-4D97-AF65-F5344CB8AC3E}">
        <p14:creationId xmlns:p14="http://schemas.microsoft.com/office/powerpoint/2010/main" val="1000434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C++ design time is more than C (factor of 5)</a:t>
            </a:r>
          </a:p>
          <a:p>
            <a:pPr marL="628650" lvl="1" indent="-171450">
              <a:buFontTx/>
              <a:buChar char="-"/>
            </a:pPr>
            <a:r>
              <a:rPr lang="en-US" dirty="0"/>
              <a:t>If want to use the full Potential of C++ spent time to design else use C language.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45</a:t>
            </a:fld>
            <a:endParaRPr lang="en-US"/>
          </a:p>
        </p:txBody>
      </p:sp>
    </p:spTree>
    <p:extLst>
      <p:ext uri="{BB962C8B-B14F-4D97-AF65-F5344CB8AC3E}">
        <p14:creationId xmlns:p14="http://schemas.microsoft.com/office/powerpoint/2010/main" val="2726721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9175" cy="34305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cs typeface="Segoe UI" pitchFamily="34" charset="0"/>
              </a:rPr>
              <a:t>© 2016 Microsoft Corporation</a:t>
            </a:r>
            <a:endParaRPr lang="en-US" dirty="0"/>
          </a:p>
        </p:txBody>
      </p:sp>
      <p:sp>
        <p:nvSpPr>
          <p:cNvPr id="5" name="Slide Number Placeholder 4"/>
          <p:cNvSpPr>
            <a:spLocks noGrp="1"/>
          </p:cNvSpPr>
          <p:nvPr>
            <p:ph type="sldNum" sz="quarter" idx="11"/>
          </p:nvPr>
        </p:nvSpPr>
        <p:spPr/>
        <p:txBody>
          <a:bodyPr/>
          <a:lstStyle/>
          <a:p>
            <a:fld id="{73CFBB7B-29F3-4A9F-B039-645092B1B4E9}" type="slidenum">
              <a:rPr lang="en-US" smtClean="0"/>
              <a:t>4</a:t>
            </a:fld>
            <a:endParaRPr lang="en-US" dirty="0"/>
          </a:p>
        </p:txBody>
      </p:sp>
    </p:spTree>
    <p:extLst>
      <p:ext uri="{BB962C8B-B14F-4D97-AF65-F5344CB8AC3E}">
        <p14:creationId xmlns:p14="http://schemas.microsoft.com/office/powerpoint/2010/main" val="496316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It Predate Programming Itself</a:t>
            </a:r>
          </a:p>
          <a:p>
            <a:pPr marL="628650" lvl="1" indent="-171450">
              <a:buFontTx/>
              <a:buChar char="-"/>
            </a:pPr>
            <a:endParaRPr lang="en-US" dirty="0"/>
          </a:p>
          <a:p>
            <a:pPr marL="628650" lvl="1" indent="-171450">
              <a:buFontTx/>
              <a:buChar char="-"/>
            </a:pPr>
            <a:r>
              <a:rPr lang="en-US" dirty="0"/>
              <a:t>Considering mutability of the Variable </a:t>
            </a:r>
          </a:p>
          <a:p>
            <a:pPr marL="628650" lvl="1" indent="-171450">
              <a:buFontTx/>
              <a:buChar cha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And </a:t>
            </a:r>
            <a:r>
              <a:rPr lang="en-US" b="1" dirty="0"/>
              <a:t>all problems </a:t>
            </a:r>
            <a:r>
              <a:rPr lang="en-US" dirty="0"/>
              <a:t>are because of mutable variable</a:t>
            </a:r>
          </a:p>
          <a:p>
            <a:pPr marL="1085850" lvl="2" indent="-171450">
              <a:buFontTx/>
              <a:buChar char="-"/>
            </a:pPr>
            <a:r>
              <a:rPr lang="en-US" dirty="0"/>
              <a:t>race condition,</a:t>
            </a:r>
          </a:p>
          <a:p>
            <a:pPr marL="1085850" lvl="2" indent="-171450">
              <a:buFontTx/>
              <a:buChar char="-"/>
            </a:pPr>
            <a:r>
              <a:rPr lang="en-US" dirty="0"/>
              <a:t>deadlock condition</a:t>
            </a:r>
          </a:p>
          <a:p>
            <a:pPr marL="1085850" lvl="2" indent="-171450">
              <a:buFontTx/>
              <a:buChar char="-"/>
            </a:pPr>
            <a:r>
              <a:rPr lang="en-US" dirty="0"/>
              <a:t>concurrent updates </a:t>
            </a:r>
          </a:p>
          <a:p>
            <a:pPr marL="914400" lvl="2" indent="0">
              <a:buFontTx/>
              <a:buNone/>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46</a:t>
            </a:fld>
            <a:endParaRPr lang="en-US"/>
          </a:p>
        </p:txBody>
      </p:sp>
    </p:spTree>
    <p:extLst>
      <p:ext uri="{BB962C8B-B14F-4D97-AF65-F5344CB8AC3E}">
        <p14:creationId xmlns:p14="http://schemas.microsoft.com/office/powerpoint/2010/main" val="3566578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47</a:t>
            </a:fld>
            <a:endParaRPr lang="en-US"/>
          </a:p>
        </p:txBody>
      </p:sp>
    </p:spTree>
    <p:extLst>
      <p:ext uri="{BB962C8B-B14F-4D97-AF65-F5344CB8AC3E}">
        <p14:creationId xmlns:p14="http://schemas.microsoft.com/office/powerpoint/2010/main" val="1324255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48</a:t>
            </a:fld>
            <a:endParaRPr lang="en-US"/>
          </a:p>
        </p:txBody>
      </p:sp>
    </p:spTree>
    <p:extLst>
      <p:ext uri="{BB962C8B-B14F-4D97-AF65-F5344CB8AC3E}">
        <p14:creationId xmlns:p14="http://schemas.microsoft.com/office/powerpoint/2010/main" val="2125475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49</a:t>
            </a:fld>
            <a:endParaRPr lang="en-US"/>
          </a:p>
        </p:txBody>
      </p:sp>
    </p:spTree>
    <p:extLst>
      <p:ext uri="{BB962C8B-B14F-4D97-AF65-F5344CB8AC3E}">
        <p14:creationId xmlns:p14="http://schemas.microsoft.com/office/powerpoint/2010/main" val="18109385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a:t>
            </a:r>
            <a:r>
              <a:rPr lang="en-US" b="1" dirty="0" err="1"/>
              <a:t>println</a:t>
            </a:r>
            <a:r>
              <a:rPr lang="en-US" dirty="0"/>
              <a:t> ;___________________ Print</a:t>
            </a:r>
            <a:br>
              <a:rPr lang="en-US" dirty="0"/>
            </a:br>
            <a:r>
              <a:rPr lang="en-US" dirty="0"/>
              <a:t>  (</a:t>
            </a:r>
            <a:r>
              <a:rPr lang="en-US" b="1" dirty="0"/>
              <a:t>take</a:t>
            </a:r>
            <a:r>
              <a:rPr lang="en-US" dirty="0"/>
              <a:t> 25 ;_________________ the first 25</a:t>
            </a:r>
            <a:br>
              <a:rPr lang="en-US" dirty="0"/>
            </a:br>
            <a:r>
              <a:rPr lang="en-US" dirty="0"/>
              <a:t>    (</a:t>
            </a:r>
            <a:r>
              <a:rPr lang="en-US" b="1" dirty="0"/>
              <a:t>map</a:t>
            </a:r>
            <a:r>
              <a:rPr lang="en-US" dirty="0"/>
              <a:t> (</a:t>
            </a:r>
            <a:r>
              <a:rPr lang="en-US" dirty="0" err="1"/>
              <a:t>fn</a:t>
            </a:r>
            <a:r>
              <a:rPr lang="en-US" dirty="0"/>
              <a:t> [x] (* x x)) </a:t>
            </a:r>
            <a:r>
              <a:rPr lang="en-US" u="sng" dirty="0"/>
              <a:t>;__</a:t>
            </a:r>
            <a:r>
              <a:rPr lang="en-US" dirty="0"/>
              <a:t> squares</a:t>
            </a:r>
            <a:br>
              <a:rPr lang="en-US" dirty="0"/>
            </a:br>
            <a:r>
              <a:rPr lang="en-US" dirty="0"/>
              <a:t>      (</a:t>
            </a:r>
            <a:r>
              <a:rPr lang="en-US" b="1" dirty="0"/>
              <a:t>range</a:t>
            </a:r>
            <a:r>
              <a:rPr lang="en-US" dirty="0"/>
              <a:t>)))) ;___________ of Integers</a:t>
            </a:r>
          </a:p>
          <a:p>
            <a:pPr marL="457200" lvl="1" indent="0">
              <a:buFontTx/>
              <a:buNone/>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50</a:t>
            </a:fld>
            <a:endParaRPr lang="en-US"/>
          </a:p>
        </p:txBody>
      </p:sp>
    </p:spTree>
    <p:extLst>
      <p:ext uri="{BB962C8B-B14F-4D97-AF65-F5344CB8AC3E}">
        <p14:creationId xmlns:p14="http://schemas.microsoft.com/office/powerpoint/2010/main" val="2556759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Date back to 1936</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51</a:t>
            </a:fld>
            <a:endParaRPr lang="en-US"/>
          </a:p>
        </p:txBody>
      </p:sp>
    </p:spTree>
    <p:extLst>
      <p:ext uri="{BB962C8B-B14F-4D97-AF65-F5344CB8AC3E}">
        <p14:creationId xmlns:p14="http://schemas.microsoft.com/office/powerpoint/2010/main" val="3627711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Change it through Projections [using  LINQ (Where / Select ) Extension Methods]</a:t>
            </a:r>
          </a:p>
          <a:p>
            <a:pPr marL="628650" lvl="1" indent="-171450">
              <a:buFontTx/>
              <a:buChar char="-"/>
            </a:pPr>
            <a:r>
              <a:rPr lang="en-US" dirty="0"/>
              <a:t>Use Read-only parameter (only assigned in constructors)</a:t>
            </a:r>
          </a:p>
        </p:txBody>
      </p:sp>
      <p:sp>
        <p:nvSpPr>
          <p:cNvPr id="4" name="Slide Number Placeholder 3"/>
          <p:cNvSpPr>
            <a:spLocks noGrp="1"/>
          </p:cNvSpPr>
          <p:nvPr>
            <p:ph type="sldNum" sz="quarter" idx="5"/>
          </p:nvPr>
        </p:nvSpPr>
        <p:spPr/>
        <p:txBody>
          <a:bodyPr/>
          <a:lstStyle/>
          <a:p>
            <a:fld id="{3CD81175-7CD1-456B-9BC2-E5250336531D}" type="slidenum">
              <a:rPr lang="en-US" smtClean="0"/>
              <a:t>52</a:t>
            </a:fld>
            <a:endParaRPr lang="en-US"/>
          </a:p>
        </p:txBody>
      </p:sp>
    </p:spTree>
    <p:extLst>
      <p:ext uri="{BB962C8B-B14F-4D97-AF65-F5344CB8AC3E}">
        <p14:creationId xmlns:p14="http://schemas.microsoft.com/office/powerpoint/2010/main" val="3010951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55</a:t>
            </a:fld>
            <a:endParaRPr lang="en-US"/>
          </a:p>
        </p:txBody>
      </p:sp>
    </p:spTree>
    <p:extLst>
      <p:ext uri="{BB962C8B-B14F-4D97-AF65-F5344CB8AC3E}">
        <p14:creationId xmlns:p14="http://schemas.microsoft.com/office/powerpoint/2010/main" val="1405366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Everything, because its solves main Architecture concerns </a:t>
            </a:r>
          </a:p>
          <a:p>
            <a:pPr marL="628650" lvl="1" indent="-171450">
              <a:buFontTx/>
              <a:buChar char="-"/>
            </a:pPr>
            <a:r>
              <a:rPr lang="en-US" dirty="0"/>
              <a:t>And they </a:t>
            </a:r>
            <a:r>
              <a:rPr lang="en-US" dirty="0" err="1"/>
              <a:t>are..solving</a:t>
            </a:r>
            <a:r>
              <a:rPr lang="en-US" dirty="0"/>
              <a:t> 3 problems in the </a:t>
            </a:r>
            <a:r>
              <a:rPr lang="en-US"/>
              <a:t>EA domain</a:t>
            </a: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56</a:t>
            </a:fld>
            <a:endParaRPr lang="en-US"/>
          </a:p>
        </p:txBody>
      </p:sp>
    </p:spTree>
    <p:extLst>
      <p:ext uri="{BB962C8B-B14F-4D97-AF65-F5344CB8AC3E}">
        <p14:creationId xmlns:p14="http://schemas.microsoft.com/office/powerpoint/2010/main" val="3439322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Three Problems </a:t>
            </a:r>
          </a:p>
        </p:txBody>
      </p:sp>
      <p:sp>
        <p:nvSpPr>
          <p:cNvPr id="4" name="Slide Number Placeholder 3"/>
          <p:cNvSpPr>
            <a:spLocks noGrp="1"/>
          </p:cNvSpPr>
          <p:nvPr>
            <p:ph type="sldNum" sz="quarter" idx="5"/>
          </p:nvPr>
        </p:nvSpPr>
        <p:spPr/>
        <p:txBody>
          <a:bodyPr/>
          <a:lstStyle/>
          <a:p>
            <a:fld id="{3CD81175-7CD1-456B-9BC2-E5250336531D}" type="slidenum">
              <a:rPr lang="en-US" smtClean="0"/>
              <a:t>57</a:t>
            </a:fld>
            <a:endParaRPr lang="en-US"/>
          </a:p>
        </p:txBody>
      </p:sp>
    </p:spTree>
    <p:extLst>
      <p:ext uri="{BB962C8B-B14F-4D97-AF65-F5344CB8AC3E}">
        <p14:creationId xmlns:p14="http://schemas.microsoft.com/office/powerpoint/2010/main" val="1349849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How have we reached here – Computer Evolution</a:t>
            </a:r>
          </a:p>
          <a:p>
            <a:pPr marL="628650" lvl="1" indent="-171450">
              <a:buFontTx/>
              <a:buChar char="-"/>
            </a:pPr>
            <a:r>
              <a:rPr lang="en-US" dirty="0"/>
              <a:t>Talk about some the Programming Paradigm which is there since ages</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5</a:t>
            </a:fld>
            <a:endParaRPr lang="en-US"/>
          </a:p>
        </p:txBody>
      </p:sp>
    </p:spTree>
    <p:extLst>
      <p:ext uri="{BB962C8B-B14F-4D97-AF65-F5344CB8AC3E}">
        <p14:creationId xmlns:p14="http://schemas.microsoft.com/office/powerpoint/2010/main" val="417047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Talking Points</a:t>
            </a:r>
          </a:p>
          <a:p>
            <a:pPr marL="171450" indent="-171450">
              <a:buFontTx/>
              <a:buChar char="-"/>
            </a:pPr>
            <a:endParaRPr lang="en-US" dirty="0"/>
          </a:p>
          <a:p>
            <a:pPr marL="171450" indent="-171450">
              <a:buFontTx/>
              <a:buChar char="-"/>
            </a:pPr>
            <a:r>
              <a:rPr lang="en-US" b="1" dirty="0"/>
              <a:t>Single responsibility principle </a:t>
            </a:r>
            <a:r>
              <a:rPr lang="en-US" dirty="0"/>
              <a:t>a class should have only a single responsibility (i.e. changes to only one part of the software's specification should be able to affect the specification of the class).</a:t>
            </a:r>
          </a:p>
          <a:p>
            <a:pPr marL="171450" indent="-171450">
              <a:buFontTx/>
              <a:buChar char="-"/>
            </a:pPr>
            <a:endParaRPr lang="en-US" dirty="0"/>
          </a:p>
          <a:p>
            <a:pPr marL="171450" indent="-171450">
              <a:buFontTx/>
              <a:buChar char="-"/>
            </a:pPr>
            <a:r>
              <a:rPr lang="en-US" b="1" dirty="0"/>
              <a:t>Open/closed principle </a:t>
            </a:r>
            <a:r>
              <a:rPr lang="en-US" dirty="0"/>
              <a:t>"software entities … should be open for extension but closed for modification." </a:t>
            </a:r>
          </a:p>
          <a:p>
            <a:pPr marL="171450" indent="-171450">
              <a:buFontTx/>
              <a:buChar char="-"/>
            </a:pPr>
            <a:endParaRPr lang="en-US" dirty="0"/>
          </a:p>
          <a:p>
            <a:pPr marL="171450" indent="-171450">
              <a:buFontTx/>
              <a:buChar char="-"/>
            </a:pPr>
            <a:r>
              <a:rPr lang="en-US" b="1" dirty="0" err="1"/>
              <a:t>Liskov</a:t>
            </a:r>
            <a:r>
              <a:rPr lang="en-US" b="1" dirty="0"/>
              <a:t> substitution principle</a:t>
            </a:r>
            <a:r>
              <a:rPr lang="en-US" dirty="0"/>
              <a:t> "objects in a program should be replaceable with instances of their subtypes without altering the correctness of that program."</a:t>
            </a:r>
          </a:p>
          <a:p>
            <a:pPr marL="171450" indent="-171450">
              <a:buFontTx/>
              <a:buChar char="-"/>
            </a:pPr>
            <a:endParaRPr lang="en-US" dirty="0"/>
          </a:p>
          <a:p>
            <a:pPr marL="171450" indent="-171450">
              <a:buFontTx/>
              <a:buChar char="-"/>
            </a:pPr>
            <a:r>
              <a:rPr lang="en-US" b="1" dirty="0"/>
              <a:t>Interface segregation principle </a:t>
            </a:r>
            <a:r>
              <a:rPr lang="en-US" dirty="0"/>
              <a:t>"many client-specific interfaces are better than one general-purpose interface."</a:t>
            </a:r>
          </a:p>
          <a:p>
            <a:pPr marL="171450" indent="-171450">
              <a:buFontTx/>
              <a:buChar char="-"/>
            </a:pPr>
            <a:endParaRPr lang="en-US" dirty="0"/>
          </a:p>
          <a:p>
            <a:pPr marL="171450" indent="-171450">
              <a:buFontTx/>
              <a:buChar char="-"/>
            </a:pPr>
            <a:r>
              <a:rPr lang="en-US" b="1" dirty="0"/>
              <a:t>Dependency inversion principle </a:t>
            </a:r>
            <a:r>
              <a:rPr lang="en-US" dirty="0"/>
              <a:t>one should "depend upon abstractions, [not] concretions.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58</a:t>
            </a:fld>
            <a:endParaRPr lang="en-US"/>
          </a:p>
        </p:txBody>
      </p:sp>
    </p:spTree>
    <p:extLst>
      <p:ext uri="{BB962C8B-B14F-4D97-AF65-F5344CB8AC3E}">
        <p14:creationId xmlns:p14="http://schemas.microsoft.com/office/powerpoint/2010/main" val="39474594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B7B199-9462-43C8-90EA-780EC301FBB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13-Dec-18 1:13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815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Derive Business Values</a:t>
            </a:r>
          </a:p>
          <a:p>
            <a:pPr marL="628650" lvl="1" indent="-171450">
              <a:buFontTx/>
              <a:buChar char="-"/>
            </a:pPr>
            <a:r>
              <a:rPr lang="en-US" dirty="0"/>
              <a:t>By Knowing what decisions are to be automated and what not</a:t>
            </a:r>
          </a:p>
          <a:p>
            <a:pPr marL="628650" lvl="1" indent="-171450">
              <a:buFontTx/>
              <a:buChar char="-"/>
            </a:pPr>
            <a:r>
              <a:rPr lang="en-US" dirty="0"/>
              <a:t>When automation of those decision we rely up on these standard Design Patterns</a:t>
            </a:r>
          </a:p>
        </p:txBody>
      </p:sp>
      <p:sp>
        <p:nvSpPr>
          <p:cNvPr id="4" name="Slide Number Placeholder 3"/>
          <p:cNvSpPr>
            <a:spLocks noGrp="1"/>
          </p:cNvSpPr>
          <p:nvPr>
            <p:ph type="sldNum" sz="quarter" idx="5"/>
          </p:nvPr>
        </p:nvSpPr>
        <p:spPr/>
        <p:txBody>
          <a:bodyPr/>
          <a:lstStyle/>
          <a:p>
            <a:fld id="{3CD81175-7CD1-456B-9BC2-E5250336531D}" type="slidenum">
              <a:rPr lang="en-US" smtClean="0"/>
              <a:t>60</a:t>
            </a:fld>
            <a:endParaRPr lang="en-US"/>
          </a:p>
        </p:txBody>
      </p:sp>
    </p:spTree>
    <p:extLst>
      <p:ext uri="{BB962C8B-B14F-4D97-AF65-F5344CB8AC3E}">
        <p14:creationId xmlns:p14="http://schemas.microsoft.com/office/powerpoint/2010/main" val="777966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23 </a:t>
            </a:r>
            <a:r>
              <a:rPr lang="en-US" dirty="0" err="1"/>
              <a:t>GoF</a:t>
            </a:r>
            <a:endParaRPr lang="en-US" dirty="0"/>
          </a:p>
          <a:p>
            <a:pPr marL="628650" lvl="1" indent="-171450">
              <a:buFontTx/>
              <a:buChar char="-"/>
            </a:pPr>
            <a:r>
              <a:rPr lang="en-US" dirty="0"/>
              <a:t>40 Patterns</a:t>
            </a:r>
          </a:p>
          <a:p>
            <a:pPr marL="628650" lvl="1" indent="-171450">
              <a:buFontTx/>
              <a:buChar char="-"/>
            </a:pPr>
            <a:r>
              <a:rPr lang="en-US" dirty="0"/>
              <a:t>3 or more </a:t>
            </a:r>
          </a:p>
        </p:txBody>
      </p:sp>
      <p:sp>
        <p:nvSpPr>
          <p:cNvPr id="4" name="Slide Number Placeholder 3"/>
          <p:cNvSpPr>
            <a:spLocks noGrp="1"/>
          </p:cNvSpPr>
          <p:nvPr>
            <p:ph type="sldNum" sz="quarter" idx="5"/>
          </p:nvPr>
        </p:nvSpPr>
        <p:spPr/>
        <p:txBody>
          <a:bodyPr/>
          <a:lstStyle/>
          <a:p>
            <a:fld id="{3CD81175-7CD1-456B-9BC2-E5250336531D}" type="slidenum">
              <a:rPr lang="en-US" smtClean="0"/>
              <a:t>61</a:t>
            </a:fld>
            <a:endParaRPr lang="en-US"/>
          </a:p>
        </p:txBody>
      </p:sp>
    </p:spTree>
    <p:extLst>
      <p:ext uri="{BB962C8B-B14F-4D97-AF65-F5344CB8AC3E}">
        <p14:creationId xmlns:p14="http://schemas.microsoft.com/office/powerpoint/2010/main" val="1808263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62</a:t>
            </a:fld>
            <a:endParaRPr lang="en-US"/>
          </a:p>
        </p:txBody>
      </p:sp>
    </p:spTree>
    <p:extLst>
      <p:ext uri="{BB962C8B-B14F-4D97-AF65-F5344CB8AC3E}">
        <p14:creationId xmlns:p14="http://schemas.microsoft.com/office/powerpoint/2010/main" val="9145175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sz="3200" dirty="0"/>
              <a:t>Map Design Patterns with Expected App Behavior</a:t>
            </a:r>
          </a:p>
          <a:p>
            <a:pPr lvl="2"/>
            <a:r>
              <a:rPr lang="en-US" sz="2800" dirty="0"/>
              <a:t>Creational - Yellow</a:t>
            </a:r>
          </a:p>
          <a:p>
            <a:pPr lvl="2"/>
            <a:r>
              <a:rPr lang="en-US" sz="2800" dirty="0"/>
              <a:t>Behavioral - Green</a:t>
            </a:r>
          </a:p>
          <a:p>
            <a:pPr lvl="2"/>
            <a:r>
              <a:rPr lang="en-US" sz="2800" dirty="0"/>
              <a:t>Structural – Cyan</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63</a:t>
            </a:fld>
            <a:endParaRPr lang="en-US"/>
          </a:p>
        </p:txBody>
      </p:sp>
    </p:spTree>
    <p:extLst>
      <p:ext uri="{BB962C8B-B14F-4D97-AF65-F5344CB8AC3E}">
        <p14:creationId xmlns:p14="http://schemas.microsoft.com/office/powerpoint/2010/main" val="26445368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64</a:t>
            </a:fld>
            <a:endParaRPr lang="en-US"/>
          </a:p>
        </p:txBody>
      </p:sp>
    </p:spTree>
    <p:extLst>
      <p:ext uri="{BB962C8B-B14F-4D97-AF65-F5344CB8AC3E}">
        <p14:creationId xmlns:p14="http://schemas.microsoft.com/office/powerpoint/2010/main" val="3075753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65</a:t>
            </a:fld>
            <a:endParaRPr lang="en-US"/>
          </a:p>
        </p:txBody>
      </p:sp>
    </p:spTree>
    <p:extLst>
      <p:ext uri="{BB962C8B-B14F-4D97-AF65-F5344CB8AC3E}">
        <p14:creationId xmlns:p14="http://schemas.microsoft.com/office/powerpoint/2010/main" val="33739778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66</a:t>
            </a:fld>
            <a:endParaRPr lang="en-US"/>
          </a:p>
        </p:txBody>
      </p:sp>
    </p:spTree>
    <p:extLst>
      <p:ext uri="{BB962C8B-B14F-4D97-AF65-F5344CB8AC3E}">
        <p14:creationId xmlns:p14="http://schemas.microsoft.com/office/powerpoint/2010/main" val="25965099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67</a:t>
            </a:fld>
            <a:endParaRPr lang="en-US"/>
          </a:p>
        </p:txBody>
      </p:sp>
    </p:spTree>
    <p:extLst>
      <p:ext uri="{BB962C8B-B14F-4D97-AF65-F5344CB8AC3E}">
        <p14:creationId xmlns:p14="http://schemas.microsoft.com/office/powerpoint/2010/main" val="3766017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a:t>
            </a:r>
          </a:p>
          <a:p>
            <a:pPr marL="628650" lvl="1" indent="-171450">
              <a:buFontTx/>
              <a:buChar char="-"/>
            </a:pPr>
            <a:r>
              <a:rPr lang="en-US" dirty="0"/>
              <a:t>The guy who innovated a wheel wasn’t a genius. Genius was the one who added the other three and made a car.</a:t>
            </a:r>
          </a:p>
        </p:txBody>
      </p:sp>
      <p:sp>
        <p:nvSpPr>
          <p:cNvPr id="4" name="Slide Number Placeholder 3"/>
          <p:cNvSpPr>
            <a:spLocks noGrp="1"/>
          </p:cNvSpPr>
          <p:nvPr>
            <p:ph type="sldNum" sz="quarter" idx="5"/>
          </p:nvPr>
        </p:nvSpPr>
        <p:spPr/>
        <p:txBody>
          <a:bodyPr/>
          <a:lstStyle/>
          <a:p>
            <a:fld id="{3CD81175-7CD1-456B-9BC2-E5250336531D}" type="slidenum">
              <a:rPr lang="en-US" smtClean="0"/>
              <a:t>6</a:t>
            </a:fld>
            <a:endParaRPr lang="en-US"/>
          </a:p>
        </p:txBody>
      </p:sp>
    </p:spTree>
    <p:extLst>
      <p:ext uri="{BB962C8B-B14F-4D97-AF65-F5344CB8AC3E}">
        <p14:creationId xmlns:p14="http://schemas.microsoft.com/office/powerpoint/2010/main" val="1923597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CQRS</a:t>
            </a:r>
            <a:r>
              <a:rPr lang="en-US" dirty="0"/>
              <a:t> - Command Query Responsibility </a:t>
            </a:r>
            <a:r>
              <a:rPr lang="en-US" dirty="0" err="1"/>
              <a:t>Segration</a:t>
            </a:r>
            <a:endParaRPr lang="en-US" dirty="0"/>
          </a:p>
          <a:p>
            <a:r>
              <a:rPr lang="en-US" b="1" dirty="0"/>
              <a:t>Specification Patterns </a:t>
            </a:r>
            <a:r>
              <a:rPr lang="en-US" dirty="0"/>
              <a:t>– Creating to rules applied to Model, Function, Database </a:t>
            </a:r>
          </a:p>
          <a:p>
            <a:r>
              <a:rPr lang="en-US" b="1" dirty="0"/>
              <a:t>Event sourcing</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is a strategy wherein we store the transactions, but not the state. When state is required, we simply apply all the transactions from the beginning of time</a:t>
            </a: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68</a:t>
            </a:fld>
            <a:endParaRPr lang="en-US"/>
          </a:p>
        </p:txBody>
      </p:sp>
    </p:spTree>
    <p:extLst>
      <p:ext uri="{BB962C8B-B14F-4D97-AF65-F5344CB8AC3E}">
        <p14:creationId xmlns:p14="http://schemas.microsoft.com/office/powerpoint/2010/main" val="3490921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b="1" dirty="0"/>
              <a:t>Response</a:t>
            </a:r>
            <a:r>
              <a:rPr lang="en-US" dirty="0"/>
              <a:t> </a:t>
            </a:r>
            <a:r>
              <a:rPr lang="en-US" b="1" dirty="0"/>
              <a:t>Time</a:t>
            </a:r>
            <a:r>
              <a:rPr lang="en-US" dirty="0"/>
              <a:t> of request submitted, and response received</a:t>
            </a:r>
          </a:p>
          <a:p>
            <a:pPr marL="628650" lvl="1" indent="-171450">
              <a:buFontTx/>
              <a:buChar char="-"/>
            </a:pPr>
            <a:r>
              <a:rPr lang="en-US" dirty="0"/>
              <a:t>Some </a:t>
            </a:r>
            <a:r>
              <a:rPr lang="en-US" b="1" dirty="0"/>
              <a:t>response</a:t>
            </a:r>
            <a:r>
              <a:rPr lang="en-US" dirty="0"/>
              <a:t>, acknowledgement</a:t>
            </a:r>
          </a:p>
          <a:p>
            <a:pPr marL="628650" lvl="1" indent="-171450">
              <a:buFontTx/>
              <a:buChar char="-"/>
            </a:pPr>
            <a:r>
              <a:rPr lang="en-US" dirty="0"/>
              <a:t>Network </a:t>
            </a:r>
            <a:r>
              <a:rPr lang="en-US" b="1" dirty="0"/>
              <a:t>latency</a:t>
            </a:r>
            <a:r>
              <a:rPr lang="en-US" dirty="0"/>
              <a:t> impact bandwidth (128kbps ) is application addressing those point / or 20k user whats the latency </a:t>
            </a:r>
          </a:p>
          <a:p>
            <a:pPr marL="628650" lvl="1" indent="-171450">
              <a:buFontTx/>
              <a:buChar char="-"/>
            </a:pPr>
            <a:r>
              <a:rPr lang="en-US" b="1" dirty="0"/>
              <a:t>Ratio</a:t>
            </a:r>
            <a:r>
              <a:rPr lang="en-US" dirty="0"/>
              <a:t> of input / output or for 20k req/ ? Processor is required this talks about Throughput. </a:t>
            </a:r>
            <a:r>
              <a:rPr lang="en-US" sz="1200" b="1" i="0" kern="1200" dirty="0">
                <a:solidFill>
                  <a:schemeClr val="tx1"/>
                </a:solidFill>
                <a:effectLst/>
                <a:latin typeface="+mn-lt"/>
                <a:ea typeface="+mn-ea"/>
                <a:cs typeface="+mn-cs"/>
              </a:rPr>
              <a:t>Throughput</a:t>
            </a:r>
            <a:r>
              <a:rPr lang="en-US" sz="1200" b="0" i="0" kern="1200" dirty="0">
                <a:solidFill>
                  <a:schemeClr val="tx1"/>
                </a:solidFill>
                <a:effectLst/>
                <a:latin typeface="+mn-lt"/>
                <a:ea typeface="+mn-ea"/>
                <a:cs typeface="+mn-cs"/>
              </a:rPr>
              <a:t> is how much stuff you can do in a given amount of time.</a:t>
            </a:r>
            <a:endParaRPr lang="en-US" dirty="0"/>
          </a:p>
          <a:p>
            <a:pPr marL="628650" lvl="1" indent="-171450">
              <a:buFontTx/>
              <a:buChar char="-"/>
            </a:pPr>
            <a:r>
              <a:rPr lang="en-US" dirty="0"/>
              <a:t>All request are catered = high Performance</a:t>
            </a:r>
          </a:p>
          <a:p>
            <a:pPr marL="628650" lvl="1" indent="-171450">
              <a:buFontTx/>
              <a:buChar char="-"/>
            </a:pPr>
            <a:r>
              <a:rPr lang="en-US" sz="1200" b="1" i="0" kern="1200" dirty="0">
                <a:solidFill>
                  <a:schemeClr val="tx1"/>
                </a:solidFill>
                <a:effectLst/>
                <a:latin typeface="+mn-lt"/>
                <a:ea typeface="+mn-ea"/>
                <a:cs typeface="+mn-cs"/>
              </a:rPr>
              <a:t>Load</a:t>
            </a:r>
            <a:r>
              <a:rPr lang="en-US" sz="1200" b="0" i="0" kern="1200" dirty="0">
                <a:solidFill>
                  <a:schemeClr val="tx1"/>
                </a:solidFill>
                <a:effectLst/>
                <a:latin typeface="+mn-lt"/>
                <a:ea typeface="+mn-ea"/>
                <a:cs typeface="+mn-cs"/>
              </a:rPr>
              <a:t> how much stress a system is under, 0.5 seconds with 10 users and 2 seconds with 20 users</a:t>
            </a:r>
          </a:p>
          <a:p>
            <a:pPr marL="628650" lvl="1" indent="-171450">
              <a:buFontTx/>
              <a:buChar char="-"/>
            </a:pPr>
            <a:r>
              <a:rPr lang="en-US" sz="1200" b="1" i="0" kern="1200" dirty="0">
                <a:solidFill>
                  <a:schemeClr val="tx1"/>
                </a:solidFill>
                <a:effectLst/>
                <a:latin typeface="+mn-lt"/>
                <a:ea typeface="+mn-ea"/>
                <a:cs typeface="+mn-cs"/>
              </a:rPr>
              <a:t>Load sensitivity</a:t>
            </a:r>
            <a:r>
              <a:rPr lang="en-US" sz="1200" b="0" i="0" kern="1200" dirty="0">
                <a:solidFill>
                  <a:schemeClr val="tx1"/>
                </a:solidFill>
                <a:effectLst/>
                <a:latin typeface="+mn-lt"/>
                <a:ea typeface="+mn-ea"/>
                <a:cs typeface="+mn-cs"/>
              </a:rPr>
              <a:t> is an expression of how the response time varies with the load</a:t>
            </a:r>
          </a:p>
          <a:p>
            <a:pPr marL="628650" lvl="1" indent="-171450">
              <a:buFontTx/>
              <a:buChar char="-"/>
            </a:pPr>
            <a:r>
              <a:rPr lang="en-US" sz="1200" b="1" i="0" kern="1200" dirty="0">
                <a:solidFill>
                  <a:schemeClr val="tx1"/>
                </a:solidFill>
                <a:effectLst/>
                <a:latin typeface="+mn-lt"/>
                <a:ea typeface="+mn-ea"/>
                <a:cs typeface="+mn-cs"/>
              </a:rPr>
              <a:t>Efficiency</a:t>
            </a:r>
            <a:r>
              <a:rPr lang="en-US" sz="1200" b="0" i="0" kern="1200" dirty="0">
                <a:solidFill>
                  <a:schemeClr val="tx1"/>
                </a:solidFill>
                <a:effectLst/>
                <a:latin typeface="+mn-lt"/>
                <a:ea typeface="+mn-ea"/>
                <a:cs typeface="+mn-cs"/>
              </a:rPr>
              <a:t> is performance divided by resources (30 </a:t>
            </a:r>
            <a:r>
              <a:rPr lang="en-US" sz="1200" b="0" i="0" kern="1200" dirty="0" err="1">
                <a:solidFill>
                  <a:schemeClr val="tx1"/>
                </a:solidFill>
                <a:effectLst/>
                <a:latin typeface="+mn-lt"/>
                <a:ea typeface="+mn-ea"/>
                <a:cs typeface="+mn-cs"/>
              </a:rPr>
              <a:t>tps</a:t>
            </a:r>
            <a:r>
              <a:rPr lang="en-US" sz="1200" b="0" i="0" kern="1200" dirty="0">
                <a:solidFill>
                  <a:schemeClr val="tx1"/>
                </a:solidFill>
                <a:effectLst/>
                <a:latin typeface="+mn-lt"/>
                <a:ea typeface="+mn-ea"/>
                <a:cs typeface="+mn-cs"/>
              </a:rPr>
              <a:t> / 2 CPUs which better than 40tps / 4 CPUs)</a:t>
            </a:r>
          </a:p>
          <a:p>
            <a:pPr marL="628650" lvl="1" indent="-171450">
              <a:buFontTx/>
              <a:buChar char="-"/>
            </a:pPr>
            <a:r>
              <a:rPr lang="en-US" sz="1200" b="1" i="0" kern="1200" dirty="0">
                <a:solidFill>
                  <a:schemeClr val="tx1"/>
                </a:solidFill>
                <a:effectLst/>
                <a:latin typeface="+mn-lt"/>
                <a:ea typeface="+mn-ea"/>
                <a:cs typeface="+mn-cs"/>
              </a:rPr>
              <a:t>Capacity</a:t>
            </a:r>
            <a:r>
              <a:rPr lang="en-US" sz="1200" b="0" i="0" kern="1200" dirty="0">
                <a:solidFill>
                  <a:schemeClr val="tx1"/>
                </a:solidFill>
                <a:effectLst/>
                <a:latin typeface="+mn-lt"/>
                <a:ea typeface="+mn-ea"/>
                <a:cs typeface="+mn-cs"/>
              </a:rPr>
              <a:t> maximum effective throughput or load. Highest tipping for Performance degradation</a:t>
            </a:r>
          </a:p>
          <a:p>
            <a:pPr marL="628650" lvl="1" indent="-171450">
              <a:buFontTx/>
              <a:buChar char="-"/>
            </a:pPr>
            <a:r>
              <a:rPr lang="en-US" sz="1200" b="1" i="0" kern="1200" dirty="0">
                <a:solidFill>
                  <a:schemeClr val="tx1"/>
                </a:solidFill>
                <a:effectLst/>
                <a:latin typeface="+mn-lt"/>
                <a:ea typeface="+mn-ea"/>
                <a:cs typeface="+mn-cs"/>
              </a:rPr>
              <a:t>Scalability</a:t>
            </a:r>
            <a:r>
              <a:rPr lang="en-US" sz="1200" b="0" i="0" kern="1200" dirty="0">
                <a:solidFill>
                  <a:schemeClr val="tx1"/>
                </a:solidFill>
                <a:effectLst/>
                <a:latin typeface="+mn-lt"/>
                <a:ea typeface="+mn-ea"/>
                <a:cs typeface="+mn-cs"/>
              </a:rPr>
              <a:t> is a measure of how adding resources (usually hardware) affects performance. Scale up Vs Scale Out</a:t>
            </a:r>
          </a:p>
          <a:p>
            <a:pPr marL="628650" lvl="1" indent="-171450">
              <a:buFontTx/>
              <a:buChar char="-"/>
            </a:pPr>
            <a:endParaRPr lang="en-US" dirty="0"/>
          </a:p>
          <a:p>
            <a:pPr marL="628650" lvl="1" indent="-171450">
              <a:buFontTx/>
              <a:buChar char="-"/>
            </a:pPr>
            <a:endParaRPr lang="en-US" dirty="0"/>
          </a:p>
          <a:p>
            <a:pPr marL="628650" lvl="1" indent="-171450">
              <a:buFontTx/>
              <a:buChar char="-"/>
            </a:pPr>
            <a:endParaRPr lang="en-US" dirty="0"/>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71</a:t>
            </a:fld>
            <a:endParaRPr lang="en-US"/>
          </a:p>
        </p:txBody>
      </p:sp>
    </p:spTree>
    <p:extLst>
      <p:ext uri="{BB962C8B-B14F-4D97-AF65-F5344CB8AC3E}">
        <p14:creationId xmlns:p14="http://schemas.microsoft.com/office/powerpoint/2010/main" val="10367952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b="1" dirty="0"/>
              <a:t>Development-</a:t>
            </a:r>
            <a:r>
              <a:rPr lang="en-US" dirty="0"/>
              <a:t> </a:t>
            </a:r>
            <a:r>
              <a:rPr lang="en-US" sz="1200" b="0" i="0" u="none" strike="noStrike" kern="1200" dirty="0">
                <a:solidFill>
                  <a:schemeClr val="tx1"/>
                </a:solidFill>
                <a:effectLst/>
                <a:latin typeface="+mn-lt"/>
                <a:ea typeface="+mn-ea"/>
                <a:cs typeface="+mn-cs"/>
              </a:rPr>
              <a:t>A software system that is hard to develop is not likely to have a long and healthy lifetime</a:t>
            </a:r>
            <a:endParaRPr lang="en-US" dirty="0"/>
          </a:p>
          <a:p>
            <a:pPr marL="628650" lvl="1" indent="-171450">
              <a:buFontTx/>
              <a:buChar char="-"/>
            </a:pPr>
            <a:endParaRPr lang="en-US" b="1" dirty="0"/>
          </a:p>
          <a:p>
            <a:pPr marL="628650" lvl="1" indent="-171450">
              <a:buFontTx/>
              <a:buChar char="-"/>
            </a:pPr>
            <a:r>
              <a:rPr lang="en-US" b="1" dirty="0"/>
              <a:t>Deployment</a:t>
            </a:r>
            <a:r>
              <a:rPr lang="en-US" dirty="0"/>
              <a:t> - </a:t>
            </a:r>
            <a:r>
              <a:rPr lang="en-US" sz="1200" b="0" i="0" u="none" strike="noStrike" kern="1200" dirty="0">
                <a:solidFill>
                  <a:schemeClr val="tx1"/>
                </a:solidFill>
                <a:effectLst/>
                <a:latin typeface="+mn-lt"/>
                <a:ea typeface="+mn-ea"/>
                <a:cs typeface="+mn-cs"/>
              </a:rPr>
              <a:t>To be effective, a software system must be deployable. The higher the cost of deployment, the less useful the system is.</a:t>
            </a:r>
            <a:endParaRPr lang="en-US" dirty="0"/>
          </a:p>
          <a:p>
            <a:pPr marL="628650" lvl="1" indent="-171450">
              <a:buFontTx/>
              <a:buChar char="-"/>
            </a:pPr>
            <a:endParaRPr lang="en-US" b="1" dirty="0"/>
          </a:p>
          <a:p>
            <a:pPr marL="628650" lvl="1" indent="-171450">
              <a:buFontTx/>
              <a:buChar char="-"/>
            </a:pPr>
            <a:r>
              <a:rPr lang="en-US" b="1" dirty="0"/>
              <a:t>Operation</a:t>
            </a:r>
            <a:r>
              <a:rPr lang="en-US" dirty="0"/>
              <a:t> - </a:t>
            </a:r>
            <a:r>
              <a:rPr lang="en-US" sz="1200" b="0" i="0" u="none" strike="noStrike" kern="1200" dirty="0">
                <a:solidFill>
                  <a:schemeClr val="tx1"/>
                </a:solidFill>
                <a:effectLst/>
                <a:latin typeface="+mn-lt"/>
                <a:ea typeface="+mn-ea"/>
                <a:cs typeface="+mn-cs"/>
              </a:rPr>
              <a:t>Less dramatic than the impact but a good software architecture communicates the operational needs of the system.</a:t>
            </a:r>
            <a:endParaRPr lang="en-US" dirty="0"/>
          </a:p>
          <a:p>
            <a:pPr marL="628650" lvl="1" indent="-171450">
              <a:buFontTx/>
              <a:buChar char="-"/>
            </a:pPr>
            <a:endParaRPr lang="en-US" b="1" dirty="0"/>
          </a:p>
          <a:p>
            <a:pPr marL="628650" lvl="1" indent="-171450">
              <a:buFontTx/>
              <a:buChar char="-"/>
            </a:pPr>
            <a:r>
              <a:rPr lang="en-US" b="1" dirty="0"/>
              <a:t>Maintenance</a:t>
            </a:r>
            <a:r>
              <a:rPr lang="en-US" dirty="0"/>
              <a:t> – </a:t>
            </a:r>
            <a:r>
              <a:rPr lang="en-US" dirty="0" err="1"/>
              <a:t>Easability</a:t>
            </a:r>
            <a:r>
              <a:rPr lang="en-US" dirty="0"/>
              <a:t> in adding new feature, how flexible the architecture to add new feature, and change existing one</a:t>
            </a:r>
          </a:p>
          <a:p>
            <a:pPr marL="628650" lvl="1" indent="-171450">
              <a:buFontTx/>
              <a:buChar char="-"/>
            </a:pPr>
            <a:endParaRPr lang="en-US" dirty="0"/>
          </a:p>
          <a:p>
            <a:pPr marL="628650" lvl="1" indent="-171450">
              <a:buFontTx/>
              <a:buChar char="-"/>
            </a:pPr>
            <a:endParaRPr lang="en-US" dirty="0"/>
          </a:p>
          <a:p>
            <a:pPr marL="628650" lvl="1"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72</a:t>
            </a:fld>
            <a:endParaRPr lang="en-US"/>
          </a:p>
        </p:txBody>
      </p:sp>
    </p:spTree>
    <p:extLst>
      <p:ext uri="{BB962C8B-B14F-4D97-AF65-F5344CB8AC3E}">
        <p14:creationId xmlns:p14="http://schemas.microsoft.com/office/powerpoint/2010/main" val="3568315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Nicolaus Copernicus changed the way we look at our solar system in 14</a:t>
            </a:r>
            <a:r>
              <a:rPr lang="en-US" baseline="30000" dirty="0"/>
              <a:t>th</a:t>
            </a:r>
            <a:r>
              <a:rPr lang="en-US" dirty="0"/>
              <a:t> century. </a:t>
            </a:r>
          </a:p>
        </p:txBody>
      </p:sp>
      <p:sp>
        <p:nvSpPr>
          <p:cNvPr id="4" name="Slide Number Placeholder 3"/>
          <p:cNvSpPr>
            <a:spLocks noGrp="1"/>
          </p:cNvSpPr>
          <p:nvPr>
            <p:ph type="sldNum" sz="quarter" idx="5"/>
          </p:nvPr>
        </p:nvSpPr>
        <p:spPr/>
        <p:txBody>
          <a:bodyPr/>
          <a:lstStyle/>
          <a:p>
            <a:fld id="{3CD81175-7CD1-456B-9BC2-E5250336531D}" type="slidenum">
              <a:rPr lang="en-US" smtClean="0"/>
              <a:t>74</a:t>
            </a:fld>
            <a:endParaRPr lang="en-US"/>
          </a:p>
        </p:txBody>
      </p:sp>
    </p:spTree>
    <p:extLst>
      <p:ext uri="{BB962C8B-B14F-4D97-AF65-F5344CB8AC3E}">
        <p14:creationId xmlns:p14="http://schemas.microsoft.com/office/powerpoint/2010/main" val="2527862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Produced a better model of our solar system</a:t>
            </a:r>
          </a:p>
          <a:p>
            <a:pPr marL="628650" lvl="1" indent="-171450">
              <a:buFontTx/>
              <a:buChar char="-"/>
            </a:pPr>
            <a:r>
              <a:rPr lang="en-US" dirty="0"/>
              <a:t>A similar shift is happened in Software architecture as well</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75</a:t>
            </a:fld>
            <a:endParaRPr lang="en-US"/>
          </a:p>
        </p:txBody>
      </p:sp>
    </p:spTree>
    <p:extLst>
      <p:ext uri="{BB962C8B-B14F-4D97-AF65-F5344CB8AC3E}">
        <p14:creationId xmlns:p14="http://schemas.microsoft.com/office/powerpoint/2010/main" val="1219503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a:t>
            </a:r>
            <a:r>
              <a:rPr lang="en-US" dirty="0" err="1"/>
              <a:t>Ponts</a:t>
            </a:r>
            <a:endParaRPr lang="en-US" dirty="0"/>
          </a:p>
          <a:p>
            <a:pPr marL="628650" lvl="1" indent="-171450">
              <a:buFontTx/>
              <a:buChar char="-"/>
            </a:pPr>
            <a:r>
              <a:rPr lang="en-US" dirty="0"/>
              <a:t>Everything revolves around the Database</a:t>
            </a:r>
          </a:p>
          <a:p>
            <a:pPr marL="628650" lvl="1" indent="-171450">
              <a:buFontTx/>
              <a:buChar char="-"/>
            </a:pPr>
            <a:r>
              <a:rPr lang="en-US" dirty="0"/>
              <a:t>No harm in having such Architecture 	</a:t>
            </a:r>
          </a:p>
        </p:txBody>
      </p:sp>
      <p:sp>
        <p:nvSpPr>
          <p:cNvPr id="4" name="Slide Number Placeholder 3"/>
          <p:cNvSpPr>
            <a:spLocks noGrp="1"/>
          </p:cNvSpPr>
          <p:nvPr>
            <p:ph type="sldNum" sz="quarter" idx="5"/>
          </p:nvPr>
        </p:nvSpPr>
        <p:spPr/>
        <p:txBody>
          <a:bodyPr/>
          <a:lstStyle/>
          <a:p>
            <a:fld id="{3CD81175-7CD1-456B-9BC2-E5250336531D}" type="slidenum">
              <a:rPr lang="en-US" smtClean="0"/>
              <a:t>76</a:t>
            </a:fld>
            <a:endParaRPr lang="en-US"/>
          </a:p>
        </p:txBody>
      </p:sp>
    </p:spTree>
    <p:extLst>
      <p:ext uri="{BB962C8B-B14F-4D97-AF65-F5344CB8AC3E}">
        <p14:creationId xmlns:p14="http://schemas.microsoft.com/office/powerpoint/2010/main" val="14096912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Database is just to hold the Details</a:t>
            </a:r>
          </a:p>
          <a:p>
            <a:pPr marL="628650" lvl="1" indent="-171450">
              <a:buFontTx/>
              <a:buChar char="-"/>
            </a:pPr>
            <a:r>
              <a:rPr lang="en-US" dirty="0"/>
              <a:t>Application/Domain is your “Core”</a:t>
            </a:r>
          </a:p>
          <a:p>
            <a:pPr marL="628650" lvl="1" indent="-171450">
              <a:buFontTx/>
              <a:buChar char="-"/>
            </a:pPr>
            <a:r>
              <a:rPr lang="en-US" dirty="0"/>
              <a:t>Rest everything – Presentation/Persistence/Infrastructure is just an implementation</a:t>
            </a:r>
          </a:p>
        </p:txBody>
      </p:sp>
      <p:sp>
        <p:nvSpPr>
          <p:cNvPr id="4" name="Slide Number Placeholder 3"/>
          <p:cNvSpPr>
            <a:spLocks noGrp="1"/>
          </p:cNvSpPr>
          <p:nvPr>
            <p:ph type="sldNum" sz="quarter" idx="5"/>
          </p:nvPr>
        </p:nvSpPr>
        <p:spPr/>
        <p:txBody>
          <a:bodyPr/>
          <a:lstStyle/>
          <a:p>
            <a:fld id="{3CD81175-7CD1-456B-9BC2-E5250336531D}" type="slidenum">
              <a:rPr lang="en-US" smtClean="0"/>
              <a:t>77</a:t>
            </a:fld>
            <a:endParaRPr lang="en-US"/>
          </a:p>
        </p:txBody>
      </p:sp>
    </p:spTree>
    <p:extLst>
      <p:ext uri="{BB962C8B-B14F-4D97-AF65-F5344CB8AC3E}">
        <p14:creationId xmlns:p14="http://schemas.microsoft.com/office/powerpoint/2010/main" val="32639782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78</a:t>
            </a:fld>
            <a:endParaRPr lang="en-US"/>
          </a:p>
        </p:txBody>
      </p:sp>
    </p:spTree>
    <p:extLst>
      <p:ext uri="{BB962C8B-B14F-4D97-AF65-F5344CB8AC3E}">
        <p14:creationId xmlns:p14="http://schemas.microsoft.com/office/powerpoint/2010/main" val="521064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Impossible to change doesn’t' mean we cannot change, but it has its own challenges</a:t>
            </a:r>
          </a:p>
          <a:p>
            <a:pPr marL="628650" lvl="1" indent="-171450">
              <a:buFontTx/>
              <a:buChar char="-"/>
            </a:pPr>
            <a:r>
              <a:rPr lang="en-US" dirty="0"/>
              <a:t>Cost exceed Benefits</a:t>
            </a:r>
          </a:p>
        </p:txBody>
      </p:sp>
      <p:sp>
        <p:nvSpPr>
          <p:cNvPr id="4" name="Slide Number Placeholder 3"/>
          <p:cNvSpPr>
            <a:spLocks noGrp="1"/>
          </p:cNvSpPr>
          <p:nvPr>
            <p:ph type="sldNum" sz="quarter" idx="5"/>
          </p:nvPr>
        </p:nvSpPr>
        <p:spPr/>
        <p:txBody>
          <a:bodyPr/>
          <a:lstStyle/>
          <a:p>
            <a:fld id="{3CD81175-7CD1-456B-9BC2-E5250336531D}" type="slidenum">
              <a:rPr lang="en-US" smtClean="0"/>
              <a:t>79</a:t>
            </a:fld>
            <a:endParaRPr lang="en-US"/>
          </a:p>
        </p:txBody>
      </p:sp>
    </p:spTree>
    <p:extLst>
      <p:ext uri="{BB962C8B-B14F-4D97-AF65-F5344CB8AC3E}">
        <p14:creationId xmlns:p14="http://schemas.microsoft.com/office/powerpoint/2010/main" val="20800629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Talking Points</a:t>
            </a:r>
          </a:p>
          <a:p>
            <a:pPr marL="628650" lvl="1" indent="-171450">
              <a:buFontTx/>
              <a:buChar char="-"/>
            </a:pPr>
            <a:r>
              <a:rPr lang="en-US" dirty="0"/>
              <a:t>Urgent things are not given important </a:t>
            </a:r>
          </a:p>
          <a:p>
            <a:pPr marL="628650" lvl="1" indent="-171450">
              <a:buFontTx/>
              <a:buChar char="-"/>
            </a:pPr>
            <a:r>
              <a:rPr lang="en-US" dirty="0"/>
              <a:t>Important things is never given any Urgency</a:t>
            </a:r>
          </a:p>
          <a:p>
            <a:pPr marL="628650" lvl="1" indent="-171450">
              <a:buFontTx/>
              <a:buChar char="-"/>
            </a:pPr>
            <a:r>
              <a:rPr lang="en-US" dirty="0"/>
              <a:t>Software Value to Bring out : Behavior &amp; Architecture</a:t>
            </a:r>
          </a:p>
          <a:p>
            <a:pPr marL="628650" lvl="1" indent="-171450">
              <a:buFontTx/>
              <a:buChar char="-"/>
            </a:pPr>
            <a:endParaRPr lang="en-US" b="1" dirty="0"/>
          </a:p>
          <a:p>
            <a:pPr marL="628650" lvl="1" indent="-171450">
              <a:buFontTx/>
              <a:buChar char="-"/>
            </a:pPr>
            <a:r>
              <a:rPr lang="en-US" b="1" dirty="0"/>
              <a:t>Architecture</a:t>
            </a:r>
            <a:r>
              <a:rPr lang="en-US" dirty="0"/>
              <a:t> is on </a:t>
            </a:r>
            <a:r>
              <a:rPr lang="en-US" b="1" dirty="0"/>
              <a:t>First Two boxes</a:t>
            </a:r>
          </a:p>
          <a:p>
            <a:pPr marL="628650" lvl="1" indent="-171450">
              <a:buFontTx/>
              <a:buChar char="-"/>
            </a:pPr>
            <a:r>
              <a:rPr lang="en-US" b="1" dirty="0"/>
              <a:t>Behavior</a:t>
            </a:r>
            <a:r>
              <a:rPr lang="en-US" dirty="0"/>
              <a:t> on </a:t>
            </a:r>
            <a:r>
              <a:rPr lang="en-US" b="1" dirty="0"/>
              <a:t>First and Third Boxes</a:t>
            </a:r>
          </a:p>
          <a:p>
            <a:pPr marL="171450" indent="-171450">
              <a:buFontTx/>
              <a:buChar char="-"/>
            </a:pPr>
            <a:endParaRPr lang="en-US" dirty="0"/>
          </a:p>
          <a:p>
            <a:pPr marL="171450" indent="-171450">
              <a:buFontTx/>
              <a:buChar char="-"/>
            </a:pPr>
            <a:r>
              <a:rPr lang="en-US" b="1" dirty="0"/>
              <a:t>Business Manager Mistake </a:t>
            </a:r>
            <a:r>
              <a:rPr lang="en-US" dirty="0"/>
              <a:t>: Important Architecture is Replaced by Important Feature (Behavior)</a:t>
            </a:r>
          </a:p>
          <a:p>
            <a:pPr marL="171450" indent="-171450">
              <a:buFontTx/>
              <a:buChar char="-"/>
            </a:pPr>
            <a:r>
              <a:rPr lang="en-US" b="1" dirty="0"/>
              <a:t>Software Developer Hired </a:t>
            </a:r>
            <a:r>
              <a:rPr lang="en-US" dirty="0"/>
              <a:t>to take the right Decision. (</a:t>
            </a:r>
            <a:r>
              <a:rPr lang="en-US" b="1" dirty="0"/>
              <a:t>ASSERT THE IMPORTANT OF ARCHITECTURE)</a:t>
            </a: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80</a:t>
            </a:fld>
            <a:endParaRPr lang="en-US"/>
          </a:p>
        </p:txBody>
      </p:sp>
    </p:spTree>
    <p:extLst>
      <p:ext uri="{BB962C8B-B14F-4D97-AF65-F5344CB8AC3E}">
        <p14:creationId xmlns:p14="http://schemas.microsoft.com/office/powerpoint/2010/main" val="2547791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8</a:t>
            </a:fld>
            <a:endParaRPr lang="en-US"/>
          </a:p>
        </p:txBody>
      </p:sp>
    </p:spTree>
    <p:extLst>
      <p:ext uri="{BB962C8B-B14F-4D97-AF65-F5344CB8AC3E}">
        <p14:creationId xmlns:p14="http://schemas.microsoft.com/office/powerpoint/2010/main" val="24887133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App Fluidity decide how flexible is application for changes</a:t>
            </a:r>
          </a:p>
          <a:p>
            <a:pPr marL="628650" lvl="1" indent="-171450">
              <a:buFontTx/>
              <a:buChar char="-"/>
            </a:pPr>
            <a:r>
              <a:rPr lang="en-US" dirty="0"/>
              <a:t>Two line of Product, how Application accommodate another Product</a:t>
            </a:r>
          </a:p>
        </p:txBody>
      </p:sp>
      <p:sp>
        <p:nvSpPr>
          <p:cNvPr id="4" name="Slide Number Placeholder 3"/>
          <p:cNvSpPr>
            <a:spLocks noGrp="1"/>
          </p:cNvSpPr>
          <p:nvPr>
            <p:ph type="sldNum" sz="quarter" idx="5"/>
          </p:nvPr>
        </p:nvSpPr>
        <p:spPr/>
        <p:txBody>
          <a:bodyPr/>
          <a:lstStyle/>
          <a:p>
            <a:fld id="{3CD81175-7CD1-456B-9BC2-E5250336531D}" type="slidenum">
              <a:rPr lang="en-US" smtClean="0"/>
              <a:t>81</a:t>
            </a:fld>
            <a:endParaRPr lang="en-US"/>
          </a:p>
        </p:txBody>
      </p:sp>
    </p:spTree>
    <p:extLst>
      <p:ext uri="{BB962C8B-B14F-4D97-AF65-F5344CB8AC3E}">
        <p14:creationId xmlns:p14="http://schemas.microsoft.com/office/powerpoint/2010/main" val="13128581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83</a:t>
            </a:fld>
            <a:endParaRPr lang="en-US"/>
          </a:p>
        </p:txBody>
      </p:sp>
    </p:spTree>
    <p:extLst>
      <p:ext uri="{BB962C8B-B14F-4D97-AF65-F5344CB8AC3E}">
        <p14:creationId xmlns:p14="http://schemas.microsoft.com/office/powerpoint/2010/main" val="14723710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84</a:t>
            </a:fld>
            <a:endParaRPr lang="en-US"/>
          </a:p>
        </p:txBody>
      </p:sp>
    </p:spTree>
    <p:extLst>
      <p:ext uri="{BB962C8B-B14F-4D97-AF65-F5344CB8AC3E}">
        <p14:creationId xmlns:p14="http://schemas.microsoft.com/office/powerpoint/2010/main" val="11763071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85</a:t>
            </a:fld>
            <a:endParaRPr lang="en-US"/>
          </a:p>
        </p:txBody>
      </p:sp>
    </p:spTree>
    <p:extLst>
      <p:ext uri="{BB962C8B-B14F-4D97-AF65-F5344CB8AC3E}">
        <p14:creationId xmlns:p14="http://schemas.microsoft.com/office/powerpoint/2010/main" val="6324831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Talking Points</a:t>
            </a:r>
          </a:p>
          <a:p>
            <a:pPr marL="171450" indent="-171450">
              <a:buFontTx/>
              <a:buChar char="-"/>
            </a:pPr>
            <a:r>
              <a:rPr lang="en-US" dirty="0"/>
              <a:t>Entity/Domain – It contains the enterprise wide types and logics</a:t>
            </a:r>
          </a:p>
          <a:p>
            <a:pPr marL="171450" indent="-171450">
              <a:buFontTx/>
              <a:buChar char="-"/>
            </a:pPr>
            <a:endParaRPr lang="en-US" dirty="0"/>
          </a:p>
          <a:p>
            <a:pPr marL="171450" indent="-171450">
              <a:buFontTx/>
              <a:buChar char="-"/>
            </a:pPr>
            <a:r>
              <a:rPr lang="en-US" dirty="0"/>
              <a:t>Application/Use case – Contains application specific types and logics</a:t>
            </a:r>
          </a:p>
          <a:p>
            <a:pPr marL="171450" indent="-171450">
              <a:buFontTx/>
              <a:buChar char="-"/>
            </a:pPr>
            <a:endParaRPr lang="en-US" dirty="0"/>
          </a:p>
          <a:p>
            <a:pPr marL="171450" indent="-171450">
              <a:buFontTx/>
              <a:buChar char="-"/>
            </a:pPr>
            <a:r>
              <a:rPr lang="en-US" dirty="0"/>
              <a:t>Infrastructure (Incl Persistence) contain all the external concerns</a:t>
            </a:r>
          </a:p>
          <a:p>
            <a:pPr marL="171450" indent="-171450">
              <a:buFontTx/>
              <a:buChar char="-"/>
            </a:pPr>
            <a:endParaRPr lang="en-US" dirty="0"/>
          </a:p>
          <a:p>
            <a:pPr marL="171450" indent="-171450">
              <a:buFontTx/>
              <a:buChar char="-"/>
            </a:pPr>
            <a:r>
              <a:rPr lang="en-US" dirty="0"/>
              <a:t>Presentation and Infrastructure depend on the Application</a:t>
            </a:r>
          </a:p>
          <a:p>
            <a:pPr marL="171450" indent="-171450">
              <a:buFontTx/>
              <a:buChar char="-"/>
            </a:pPr>
            <a:endParaRPr lang="en-US" dirty="0"/>
          </a:p>
          <a:p>
            <a:pPr marL="171450" indent="-171450">
              <a:buFontTx/>
              <a:buChar char="-"/>
            </a:pPr>
            <a:r>
              <a:rPr lang="en-US" dirty="0"/>
              <a:t>Infrastructure and Presentation components can be replaced with minimal effort</a:t>
            </a:r>
          </a:p>
          <a:p>
            <a:pPr marL="171450" indent="-171450">
              <a:buFontTx/>
              <a:buChar char="-"/>
            </a:pPr>
            <a:endParaRPr lang="en-US" dirty="0"/>
          </a:p>
          <a:p>
            <a:pPr marL="0" indent="0">
              <a:buFontTx/>
              <a:buNone/>
            </a:pPr>
            <a:r>
              <a:rPr lang="en-US" dirty="0"/>
              <a:t>All three (</a:t>
            </a:r>
            <a:r>
              <a:rPr lang="en-US" dirty="0" err="1"/>
              <a:t>Hexa</a:t>
            </a:r>
            <a:r>
              <a:rPr lang="en-US" dirty="0"/>
              <a:t>, Onion and Clean) they are very similar (just change in Terminology)</a:t>
            </a:r>
          </a:p>
        </p:txBody>
      </p:sp>
      <p:sp>
        <p:nvSpPr>
          <p:cNvPr id="4" name="Slide Number Placeholder 3"/>
          <p:cNvSpPr>
            <a:spLocks noGrp="1"/>
          </p:cNvSpPr>
          <p:nvPr>
            <p:ph type="sldNum" sz="quarter" idx="5"/>
          </p:nvPr>
        </p:nvSpPr>
        <p:spPr/>
        <p:txBody>
          <a:bodyPr/>
          <a:lstStyle/>
          <a:p>
            <a:fld id="{3CD81175-7CD1-456B-9BC2-E5250336531D}" type="slidenum">
              <a:rPr lang="en-US" smtClean="0"/>
              <a:t>87</a:t>
            </a:fld>
            <a:endParaRPr lang="en-US"/>
          </a:p>
        </p:txBody>
      </p:sp>
    </p:spTree>
    <p:extLst>
      <p:ext uri="{BB962C8B-B14F-4D97-AF65-F5344CB8AC3E}">
        <p14:creationId xmlns:p14="http://schemas.microsoft.com/office/powerpoint/2010/main" val="34057565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88</a:t>
            </a:fld>
            <a:endParaRPr lang="en-US"/>
          </a:p>
        </p:txBody>
      </p:sp>
    </p:spTree>
    <p:extLst>
      <p:ext uri="{BB962C8B-B14F-4D97-AF65-F5344CB8AC3E}">
        <p14:creationId xmlns:p14="http://schemas.microsoft.com/office/powerpoint/2010/main" val="30340541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Building Blueprint</a:t>
            </a:r>
          </a:p>
          <a:p>
            <a:pPr marL="1085850" lvl="2" indent="-171450">
              <a:buFontTx/>
              <a:buChar char="-"/>
            </a:pPr>
            <a:r>
              <a:rPr lang="en-US" dirty="0"/>
              <a:t>Single Family </a:t>
            </a:r>
          </a:p>
          <a:p>
            <a:pPr marL="1085850" lvl="2" indent="-171450">
              <a:buFontTx/>
              <a:buChar char="-"/>
            </a:pPr>
            <a:r>
              <a:rPr lang="en-US" dirty="0"/>
              <a:t>Library </a:t>
            </a:r>
          </a:p>
          <a:p>
            <a:pPr marL="628650" lvl="1" indent="-171450">
              <a:buFontTx/>
              <a:buChar char="-"/>
            </a:pPr>
            <a:endParaRPr lang="en-US" dirty="0"/>
          </a:p>
          <a:p>
            <a:pPr marL="628650" lvl="1" indent="-171450">
              <a:buFontTx/>
              <a:buChar char="-"/>
            </a:pPr>
            <a:r>
              <a:rPr lang="en-US" dirty="0"/>
              <a:t>Electrical Blueprint, Plumbing Blueprint, Structural Blueprint</a:t>
            </a:r>
          </a:p>
          <a:p>
            <a:pPr marL="171450" indent="-171450">
              <a:buFontTx/>
              <a:buChar char="-"/>
            </a:pPr>
            <a:endParaRPr lang="en-US" dirty="0"/>
          </a:p>
          <a:p>
            <a:pPr marL="628650" lvl="1" indent="-171450">
              <a:buFontTx/>
              <a:buChar char="-"/>
            </a:pPr>
            <a:r>
              <a:rPr lang="en-US" dirty="0"/>
              <a:t>Framework/Web/Phone/WebAPI this to be deferred</a:t>
            </a:r>
          </a:p>
          <a:p>
            <a:pPr marL="171450" indent="-171450">
              <a:buFontTx/>
              <a:buChar char="-"/>
            </a:pPr>
            <a:endParaRPr lang="en-US" dirty="0"/>
          </a:p>
          <a:p>
            <a:pPr marL="628650" lvl="1" indent="-171450">
              <a:buFontTx/>
              <a:buChar char="-"/>
            </a:pPr>
            <a:r>
              <a:rPr lang="en-US" dirty="0"/>
              <a:t>Frameworks are Tools, be Skeptical</a:t>
            </a:r>
          </a:p>
        </p:txBody>
      </p:sp>
      <p:sp>
        <p:nvSpPr>
          <p:cNvPr id="4" name="Slide Number Placeholder 3"/>
          <p:cNvSpPr>
            <a:spLocks noGrp="1"/>
          </p:cNvSpPr>
          <p:nvPr>
            <p:ph type="sldNum" sz="quarter" idx="5"/>
          </p:nvPr>
        </p:nvSpPr>
        <p:spPr/>
        <p:txBody>
          <a:bodyPr/>
          <a:lstStyle/>
          <a:p>
            <a:fld id="{3CD81175-7CD1-456B-9BC2-E5250336531D}" type="slidenum">
              <a:rPr lang="en-US" smtClean="0"/>
              <a:t>89</a:t>
            </a:fld>
            <a:endParaRPr lang="en-US"/>
          </a:p>
        </p:txBody>
      </p:sp>
    </p:spTree>
    <p:extLst>
      <p:ext uri="{BB962C8B-B14F-4D97-AF65-F5344CB8AC3E}">
        <p14:creationId xmlns:p14="http://schemas.microsoft.com/office/powerpoint/2010/main" val="37769456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0B7B199-9462-43C8-90EA-780EC301FBB5}" type="datetime8">
              <a:rPr lang="en-US" smtClean="0"/>
              <a:t>13-Dec-18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0051385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Talking Points</a:t>
            </a:r>
          </a:p>
          <a:p>
            <a:pPr marL="628650" lvl="1" indent="-171450">
              <a:buFontTx/>
              <a:buChar char="-"/>
            </a:pPr>
            <a:r>
              <a:rPr lang="en-US" dirty="0"/>
              <a:t>Why its important to know about </a:t>
            </a:r>
            <a:r>
              <a:rPr lang="en-US" dirty="0" err="1"/>
              <a:t>.Net</a:t>
            </a:r>
            <a:r>
              <a:rPr lang="en-US" dirty="0"/>
              <a:t> Core &amp; Come with EA Thought Process</a:t>
            </a:r>
          </a:p>
          <a:p>
            <a:pPr marL="1085850" lvl="2" indent="-171450">
              <a:buFontTx/>
              <a:buChar char="-"/>
            </a:pPr>
            <a:r>
              <a:rPr lang="en-US" dirty="0"/>
              <a:t>Cross Platform (Linux/Window)</a:t>
            </a:r>
          </a:p>
          <a:p>
            <a:pPr marL="1085850" lvl="2" indent="-171450">
              <a:buFontTx/>
              <a:buChar char="-"/>
            </a:pPr>
            <a:r>
              <a:rPr lang="en-US" dirty="0"/>
              <a:t>Modular</a:t>
            </a:r>
          </a:p>
          <a:p>
            <a:pPr marL="628650" lvl="1" indent="-171450">
              <a:buFontTx/>
              <a:buChar char="-"/>
            </a:pPr>
            <a:r>
              <a:rPr lang="en-US" dirty="0"/>
              <a:t>What </a:t>
            </a:r>
            <a:r>
              <a:rPr lang="en-US" dirty="0" err="1"/>
              <a:t>.Net</a:t>
            </a:r>
            <a:r>
              <a:rPr lang="en-US" dirty="0"/>
              <a:t> Core Bring for EA</a:t>
            </a:r>
          </a:p>
          <a:p>
            <a:pPr marL="1085850" lvl="2" indent="-171450">
              <a:buFontTx/>
              <a:buChar char="-"/>
            </a:pPr>
            <a:r>
              <a:rPr lang="en-US" dirty="0"/>
              <a:t>DI is First class citizen</a:t>
            </a:r>
          </a:p>
          <a:p>
            <a:pPr marL="1085850" lvl="2" indent="-171450">
              <a:buFontTx/>
              <a:buChar char="-"/>
            </a:pPr>
            <a:r>
              <a:rPr lang="en-US" dirty="0"/>
              <a:t>Middleware (Decorator Pattern)</a:t>
            </a:r>
          </a:p>
          <a:p>
            <a:pPr marL="628650" lvl="1" indent="-171450">
              <a:buFontTx/>
              <a:buChar char="-"/>
            </a:pPr>
            <a:r>
              <a:rPr lang="en-US" dirty="0" err="1"/>
              <a:t>.Net</a:t>
            </a:r>
            <a:r>
              <a:rPr lang="en-US" dirty="0"/>
              <a:t> Identity is first class citizen (FB/Google using Oauth/MFA etc)</a:t>
            </a:r>
          </a:p>
          <a:p>
            <a:pPr marL="628650" lvl="1" indent="-171450">
              <a:buFontTx/>
              <a:buChar char="-"/>
            </a:pPr>
            <a:r>
              <a:rPr lang="en-US" dirty="0"/>
              <a:t>Cloud Ready</a:t>
            </a:r>
          </a:p>
          <a:p>
            <a:pPr marL="628650" lvl="1" indent="-171450">
              <a:buFontTx/>
              <a:buChar char="-"/>
            </a:pPr>
            <a:r>
              <a:rPr lang="en-US" dirty="0"/>
              <a:t>Container Ready</a:t>
            </a:r>
          </a:p>
          <a:p>
            <a:pPr marL="628650" lvl="1" indent="-171450">
              <a:buFontTx/>
              <a:buChar char="-"/>
            </a:pPr>
            <a:r>
              <a:rPr lang="en-US" dirty="0"/>
              <a:t>Orchestrator Ready</a:t>
            </a:r>
          </a:p>
        </p:txBody>
      </p:sp>
      <p:sp>
        <p:nvSpPr>
          <p:cNvPr id="4" name="Slide Number Placeholder 3"/>
          <p:cNvSpPr>
            <a:spLocks noGrp="1"/>
          </p:cNvSpPr>
          <p:nvPr>
            <p:ph type="sldNum" sz="quarter" idx="5"/>
          </p:nvPr>
        </p:nvSpPr>
        <p:spPr/>
        <p:txBody>
          <a:bodyPr/>
          <a:lstStyle/>
          <a:p>
            <a:fld id="{3CD81175-7CD1-456B-9BC2-E5250336531D}" type="slidenum">
              <a:rPr lang="en-US" smtClean="0"/>
              <a:t>94</a:t>
            </a:fld>
            <a:endParaRPr lang="en-US"/>
          </a:p>
        </p:txBody>
      </p:sp>
    </p:spTree>
    <p:extLst>
      <p:ext uri="{BB962C8B-B14F-4D97-AF65-F5344CB8AC3E}">
        <p14:creationId xmlns:p14="http://schemas.microsoft.com/office/powerpoint/2010/main" val="23023011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30301A-B573-43F6-ACF9-3EFAE5786565}" type="datetime8">
              <a:rPr lang="en-US" smtClean="0"/>
              <a:t>13-Dec-18 1:13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554258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The period 2700–2300 BC saw the first appearance of the </a:t>
            </a:r>
            <a:r>
              <a:rPr lang="en-US" sz="1200" b="0" i="0" u="none" strike="noStrike" kern="1200" dirty="0">
                <a:solidFill>
                  <a:schemeClr val="tx1"/>
                </a:solidFill>
                <a:effectLst/>
                <a:latin typeface="+mn-lt"/>
                <a:ea typeface="+mn-ea"/>
                <a:cs typeface="+mn-cs"/>
                <a:hlinkClick r:id="rId3" tooltip="Sumer"/>
              </a:rPr>
              <a:t>Sumerian</a:t>
            </a:r>
            <a:r>
              <a:rPr lang="en-US" sz="1200" b="0" i="0" kern="1200" dirty="0">
                <a:solidFill>
                  <a:schemeClr val="tx1"/>
                </a:solidFill>
                <a:effectLst/>
                <a:latin typeface="+mn-lt"/>
                <a:ea typeface="+mn-ea"/>
                <a:cs typeface="+mn-cs"/>
              </a:rPr>
              <a:t> abacus</a:t>
            </a:r>
          </a:p>
          <a:p>
            <a:pPr marL="171450" indent="-171450">
              <a:buFontTx/>
              <a:buChar char="-"/>
            </a:pPr>
            <a:r>
              <a:rPr lang="en-US" sz="1200" b="0" i="0" kern="1200" dirty="0">
                <a:solidFill>
                  <a:schemeClr val="tx1"/>
                </a:solidFill>
                <a:effectLst/>
                <a:latin typeface="+mn-lt"/>
                <a:ea typeface="+mn-ea"/>
                <a:cs typeface="+mn-cs"/>
              </a:rPr>
              <a:t>The use of the word </a:t>
            </a:r>
            <a:r>
              <a:rPr lang="en-US" sz="1200" b="0" i="1" kern="1200" dirty="0">
                <a:solidFill>
                  <a:schemeClr val="tx1"/>
                </a:solidFill>
                <a:effectLst/>
                <a:latin typeface="+mn-lt"/>
                <a:ea typeface="+mn-ea"/>
                <a:cs typeface="+mn-cs"/>
              </a:rPr>
              <a:t>abacus</a:t>
            </a:r>
            <a:r>
              <a:rPr lang="en-US" sz="1200" b="0" i="0" kern="1200" dirty="0">
                <a:solidFill>
                  <a:schemeClr val="tx1"/>
                </a:solidFill>
                <a:effectLst/>
                <a:latin typeface="+mn-lt"/>
                <a:ea typeface="+mn-ea"/>
                <a:cs typeface="+mn-cs"/>
              </a:rPr>
              <a:t> dates before 1387 AD</a:t>
            </a:r>
            <a:endParaRPr lang="en-US" dirty="0"/>
          </a:p>
          <a:p>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9</a:t>
            </a:fld>
            <a:endParaRPr lang="en-US"/>
          </a:p>
        </p:txBody>
      </p:sp>
    </p:spTree>
    <p:extLst>
      <p:ext uri="{BB962C8B-B14F-4D97-AF65-F5344CB8AC3E}">
        <p14:creationId xmlns:p14="http://schemas.microsoft.com/office/powerpoint/2010/main" val="1365544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Pascal Calculator</a:t>
            </a:r>
          </a:p>
        </p:txBody>
      </p:sp>
      <p:sp>
        <p:nvSpPr>
          <p:cNvPr id="4" name="Slide Number Placeholder 3"/>
          <p:cNvSpPr>
            <a:spLocks noGrp="1"/>
          </p:cNvSpPr>
          <p:nvPr>
            <p:ph type="sldNum" sz="quarter" idx="5"/>
          </p:nvPr>
        </p:nvSpPr>
        <p:spPr/>
        <p:txBody>
          <a:bodyPr/>
          <a:lstStyle/>
          <a:p>
            <a:fld id="{3CD81175-7CD1-456B-9BC2-E5250336531D}" type="slidenum">
              <a:rPr lang="en-US" smtClean="0"/>
              <a:t>10</a:t>
            </a:fld>
            <a:endParaRPr lang="en-US"/>
          </a:p>
        </p:txBody>
      </p:sp>
    </p:spTree>
    <p:extLst>
      <p:ext uri="{BB962C8B-B14F-4D97-AF65-F5344CB8AC3E}">
        <p14:creationId xmlns:p14="http://schemas.microsoft.com/office/powerpoint/2010/main" val="2112802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rPr>
              <a:t>Analytical Engine</a:t>
            </a:r>
            <a:r>
              <a:rPr lang="en-US" sz="1200" b="0" i="0" u="none" strike="noStrike" kern="1200" dirty="0">
                <a:solidFill>
                  <a:schemeClr val="tx1"/>
                </a:solidFill>
                <a:effectLst/>
                <a:latin typeface="+mn-lt"/>
                <a:ea typeface="+mn-ea"/>
                <a:cs typeface="+mn-cs"/>
              </a:rPr>
              <a:t> was a proposed mechanical </a:t>
            </a:r>
            <a:r>
              <a:rPr lang="en-US" sz="1200" b="0" i="0" u="none" strike="noStrike" kern="1200" dirty="0">
                <a:solidFill>
                  <a:schemeClr val="tx1"/>
                </a:solidFill>
                <a:effectLst/>
                <a:latin typeface="+mn-lt"/>
                <a:ea typeface="+mn-ea"/>
                <a:cs typeface="+mn-cs"/>
                <a:hlinkClick r:id="rId3" tooltip="General-purpose computer"/>
              </a:rPr>
              <a:t>general-purpose computer</a:t>
            </a:r>
            <a:r>
              <a:rPr lang="en-US" sz="1200" b="0" i="0" u="none" strike="noStrike" kern="1200" dirty="0">
                <a:solidFill>
                  <a:schemeClr val="tx1"/>
                </a:solidFill>
                <a:effectLst/>
                <a:latin typeface="+mn-lt"/>
                <a:ea typeface="+mn-ea"/>
                <a:cs typeface="+mn-cs"/>
              </a:rPr>
              <a:t> designed by English mathematician and computer pioneer </a:t>
            </a:r>
            <a:r>
              <a:rPr lang="en-US" sz="1200" b="0" i="0" u="none" strike="noStrike" kern="1200" dirty="0">
                <a:solidFill>
                  <a:schemeClr val="tx1"/>
                </a:solidFill>
                <a:effectLst/>
                <a:latin typeface="+mn-lt"/>
                <a:ea typeface="+mn-ea"/>
                <a:cs typeface="+mn-cs"/>
                <a:hlinkClick r:id="rId4" tooltip="Charles Babbage"/>
              </a:rPr>
              <a:t>Charles Babbage</a:t>
            </a: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It was Mechanical Computer uses Punch Card (No instruction set and storage mechanism_)</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Babbage is not known to have written down an explicit set of instructions for the engine in the manner of a modern processor manual. Instead he showed his programs as lists of states during their execution, showing what operator was run at each step with little indication of how the control flow would be guided.</a:t>
            </a:r>
            <a:endParaRPr lang="en-US" dirty="0"/>
          </a:p>
        </p:txBody>
      </p:sp>
      <p:sp>
        <p:nvSpPr>
          <p:cNvPr id="4" name="Slide Number Placeholder 3"/>
          <p:cNvSpPr>
            <a:spLocks noGrp="1"/>
          </p:cNvSpPr>
          <p:nvPr>
            <p:ph type="sldNum" sz="quarter" idx="5"/>
          </p:nvPr>
        </p:nvSpPr>
        <p:spPr/>
        <p:txBody>
          <a:bodyPr/>
          <a:lstStyle/>
          <a:p>
            <a:fld id="{3CD81175-7CD1-456B-9BC2-E5250336531D}" type="slidenum">
              <a:rPr lang="en-US" smtClean="0"/>
              <a:t>12</a:t>
            </a:fld>
            <a:endParaRPr lang="en-US"/>
          </a:p>
        </p:txBody>
      </p:sp>
    </p:spTree>
    <p:extLst>
      <p:ext uri="{BB962C8B-B14F-4D97-AF65-F5344CB8AC3E}">
        <p14:creationId xmlns:p14="http://schemas.microsoft.com/office/powerpoint/2010/main" val="2590830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22C98-115C-4664-8138-A84B26F93A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5A824F-6B7D-4EF5-BB2F-F73551885E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250063-500E-4DEF-A6A5-3A72818D0001}"/>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5" name="Footer Placeholder 4">
            <a:extLst>
              <a:ext uri="{FF2B5EF4-FFF2-40B4-BE49-F238E27FC236}">
                <a16:creationId xmlns:a16="http://schemas.microsoft.com/office/drawing/2014/main" id="{4807D804-CEFA-4D57-9DEA-FC7217CAF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FFA04-B903-4365-8B42-3767402A6B0B}"/>
              </a:ext>
            </a:extLst>
          </p:cNvPr>
          <p:cNvSpPr>
            <a:spLocks noGrp="1"/>
          </p:cNvSpPr>
          <p:nvPr>
            <p:ph type="sldNum" sz="quarter" idx="12"/>
          </p:nvPr>
        </p:nvSpPr>
        <p:spPr/>
        <p:txBody>
          <a:bodyPr/>
          <a:lstStyle/>
          <a:p>
            <a:fld id="{1116E054-AE2B-4EAA-B37A-181D50F1A0F4}" type="slidenum">
              <a:rPr lang="en-US" smtClean="0"/>
              <a:t>‹#›</a:t>
            </a:fld>
            <a:endParaRPr lang="en-US"/>
          </a:p>
        </p:txBody>
      </p:sp>
    </p:spTree>
    <p:extLst>
      <p:ext uri="{BB962C8B-B14F-4D97-AF65-F5344CB8AC3E}">
        <p14:creationId xmlns:p14="http://schemas.microsoft.com/office/powerpoint/2010/main" val="3932843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F7471-23EF-47BA-8332-6BEF24BF3D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E8E3A1-6078-42F4-9CBA-01A58A4A6A2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55EF5-8477-4D87-BF7D-F51E46EFD6E2}"/>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5" name="Footer Placeholder 4">
            <a:extLst>
              <a:ext uri="{FF2B5EF4-FFF2-40B4-BE49-F238E27FC236}">
                <a16:creationId xmlns:a16="http://schemas.microsoft.com/office/drawing/2014/main" id="{E4C664F9-A9A9-4A08-A1C3-BD1B0AA6C0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339B4-21F0-4121-BB27-04B39A504920}"/>
              </a:ext>
            </a:extLst>
          </p:cNvPr>
          <p:cNvSpPr>
            <a:spLocks noGrp="1"/>
          </p:cNvSpPr>
          <p:nvPr>
            <p:ph type="sldNum" sz="quarter" idx="12"/>
          </p:nvPr>
        </p:nvSpPr>
        <p:spPr/>
        <p:txBody>
          <a:bodyPr/>
          <a:lstStyle/>
          <a:p>
            <a:fld id="{1116E054-AE2B-4EAA-B37A-181D50F1A0F4}" type="slidenum">
              <a:rPr lang="en-US" smtClean="0"/>
              <a:t>‹#›</a:t>
            </a:fld>
            <a:endParaRPr lang="en-US"/>
          </a:p>
        </p:txBody>
      </p:sp>
    </p:spTree>
    <p:extLst>
      <p:ext uri="{BB962C8B-B14F-4D97-AF65-F5344CB8AC3E}">
        <p14:creationId xmlns:p14="http://schemas.microsoft.com/office/powerpoint/2010/main" val="4603852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F91C51-4B3C-45F4-AB3E-1FF697EB16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F015ED-09D2-4CF9-8DA1-188EEE37127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4956A1-3241-424B-8B81-16FAD0DEB369}"/>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5" name="Footer Placeholder 4">
            <a:extLst>
              <a:ext uri="{FF2B5EF4-FFF2-40B4-BE49-F238E27FC236}">
                <a16:creationId xmlns:a16="http://schemas.microsoft.com/office/drawing/2014/main" id="{599D2C96-0108-4395-98B4-6E717CF9B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1D315D-682E-48F7-B261-54C7F3686CC6}"/>
              </a:ext>
            </a:extLst>
          </p:cNvPr>
          <p:cNvSpPr>
            <a:spLocks noGrp="1"/>
          </p:cNvSpPr>
          <p:nvPr>
            <p:ph type="sldNum" sz="quarter" idx="12"/>
          </p:nvPr>
        </p:nvSpPr>
        <p:spPr/>
        <p:txBody>
          <a:bodyPr/>
          <a:lstStyle/>
          <a:p>
            <a:fld id="{1116E054-AE2B-4EAA-B37A-181D50F1A0F4}" type="slidenum">
              <a:rPr lang="en-US" smtClean="0"/>
              <a:t>‹#›</a:t>
            </a:fld>
            <a:endParaRPr lang="en-US"/>
          </a:p>
        </p:txBody>
      </p:sp>
    </p:spTree>
    <p:extLst>
      <p:ext uri="{BB962C8B-B14F-4D97-AF65-F5344CB8AC3E}">
        <p14:creationId xmlns:p14="http://schemas.microsoft.com/office/powerpoint/2010/main" val="230203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624502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BCBB-C335-45AA-9F12-DF4A822C5BD7}"/>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CE5968CB-191D-4F08-81B4-57CE1853C165}"/>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4" name="Footer Placeholder 3">
            <a:extLst>
              <a:ext uri="{FF2B5EF4-FFF2-40B4-BE49-F238E27FC236}">
                <a16:creationId xmlns:a16="http://schemas.microsoft.com/office/drawing/2014/main" id="{A7A4946F-43EA-4294-94A5-A6826BA397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325BBD-5392-4D5D-9D6A-E217F928FB41}"/>
              </a:ext>
            </a:extLst>
          </p:cNvPr>
          <p:cNvSpPr>
            <a:spLocks noGrp="1"/>
          </p:cNvSpPr>
          <p:nvPr>
            <p:ph type="sldNum" sz="quarter" idx="12"/>
          </p:nvPr>
        </p:nvSpPr>
        <p:spPr/>
        <p:txBody>
          <a:bodyPr/>
          <a:lstStyle/>
          <a:p>
            <a:fld id="{1116E054-AE2B-4EAA-B37A-181D50F1A0F4}" type="slidenum">
              <a:rPr lang="en-US" smtClean="0"/>
              <a:t>‹#›</a:t>
            </a:fld>
            <a:endParaRPr lang="en-US"/>
          </a:p>
        </p:txBody>
      </p:sp>
      <p:sp>
        <p:nvSpPr>
          <p:cNvPr id="6" name="Content Placeholder 2">
            <a:extLst>
              <a:ext uri="{FF2B5EF4-FFF2-40B4-BE49-F238E27FC236}">
                <a16:creationId xmlns:a16="http://schemas.microsoft.com/office/drawing/2014/main" id="{1B6D4D09-F1CC-4CA5-80CF-CA8CBE9F4382}"/>
              </a:ext>
            </a:extLst>
          </p:cNvPr>
          <p:cNvSpPr>
            <a:spLocks noGrp="1"/>
          </p:cNvSpPr>
          <p:nvPr>
            <p:ph idx="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776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9E5B7-7E65-469A-B87A-157A1674BDAC}"/>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A516CA8-432A-463D-A86A-E10B90C1A9FA}"/>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4" name="Footer Placeholder 3">
            <a:extLst>
              <a:ext uri="{FF2B5EF4-FFF2-40B4-BE49-F238E27FC236}">
                <a16:creationId xmlns:a16="http://schemas.microsoft.com/office/drawing/2014/main" id="{3AD42D08-3FA8-4BF0-AA6F-39EC95E8FE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4AA9AF-FC00-45CA-AB36-10198DE48441}"/>
              </a:ext>
            </a:extLst>
          </p:cNvPr>
          <p:cNvSpPr>
            <a:spLocks noGrp="1"/>
          </p:cNvSpPr>
          <p:nvPr>
            <p:ph type="sldNum" sz="quarter" idx="12"/>
          </p:nvPr>
        </p:nvSpPr>
        <p:spPr/>
        <p:txBody>
          <a:bodyPr/>
          <a:lstStyle/>
          <a:p>
            <a:fld id="{1116E054-AE2B-4EAA-B37A-181D50F1A0F4}" type="slidenum">
              <a:rPr lang="en-US" smtClean="0"/>
              <a:t>‹#›</a:t>
            </a:fld>
            <a:endParaRPr lang="en-US"/>
          </a:p>
        </p:txBody>
      </p:sp>
      <p:sp>
        <p:nvSpPr>
          <p:cNvPr id="6" name="Content Placeholder 2">
            <a:extLst>
              <a:ext uri="{FF2B5EF4-FFF2-40B4-BE49-F238E27FC236}">
                <a16:creationId xmlns:a16="http://schemas.microsoft.com/office/drawing/2014/main" id="{137F58D8-A0BC-4A02-8ECB-0C33912CDA72}"/>
              </a:ext>
            </a:extLst>
          </p:cNvPr>
          <p:cNvSpPr>
            <a:spLocks noGrp="1"/>
          </p:cNvSpPr>
          <p:nvPr>
            <p:ph idx="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788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A8750-C111-4A14-931D-B4261DCFCEF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55EEED32-B493-42EE-BBF6-F297A62D9376}"/>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4" name="Footer Placeholder 3">
            <a:extLst>
              <a:ext uri="{FF2B5EF4-FFF2-40B4-BE49-F238E27FC236}">
                <a16:creationId xmlns:a16="http://schemas.microsoft.com/office/drawing/2014/main" id="{7C2E7990-BC69-4963-A688-8663AEAD57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B9A929-4BDE-4228-AA87-C9721BF697A5}"/>
              </a:ext>
            </a:extLst>
          </p:cNvPr>
          <p:cNvSpPr>
            <a:spLocks noGrp="1"/>
          </p:cNvSpPr>
          <p:nvPr>
            <p:ph type="sldNum" sz="quarter" idx="12"/>
          </p:nvPr>
        </p:nvSpPr>
        <p:spPr/>
        <p:txBody>
          <a:bodyPr/>
          <a:lstStyle/>
          <a:p>
            <a:fld id="{1116E054-AE2B-4EAA-B37A-181D50F1A0F4}" type="slidenum">
              <a:rPr lang="en-US" smtClean="0"/>
              <a:t>‹#›</a:t>
            </a:fld>
            <a:endParaRPr lang="en-US"/>
          </a:p>
        </p:txBody>
      </p:sp>
      <p:sp>
        <p:nvSpPr>
          <p:cNvPr id="6" name="Content Placeholder 2">
            <a:extLst>
              <a:ext uri="{FF2B5EF4-FFF2-40B4-BE49-F238E27FC236}">
                <a16:creationId xmlns:a16="http://schemas.microsoft.com/office/drawing/2014/main" id="{6BF69376-FE98-4771-BC5D-DE0BF1B739C0}"/>
              </a:ext>
            </a:extLst>
          </p:cNvPr>
          <p:cNvSpPr>
            <a:spLocks noGrp="1"/>
          </p:cNvSpPr>
          <p:nvPr>
            <p:ph idx="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16424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954BE3D-AECF-4794-8460-4D1B1660AC87}" type="datetime1">
              <a:rPr lang="en-IN" smtClean="0"/>
              <a:t>13-12-2018</a:t>
            </a:fld>
            <a:endParaRPr lang="en-IN"/>
          </a:p>
        </p:txBody>
      </p:sp>
      <p:sp>
        <p:nvSpPr>
          <p:cNvPr id="5" name="Footer Placeholder 4"/>
          <p:cNvSpPr>
            <a:spLocks noGrp="1"/>
          </p:cNvSpPr>
          <p:nvPr>
            <p:ph type="ftr" sz="quarter" idx="11"/>
          </p:nvPr>
        </p:nvSpPr>
        <p:spPr/>
        <p:txBody>
          <a:bodyPr/>
          <a:lstStyle/>
          <a:p>
            <a:r>
              <a:rPr lang="en-IN"/>
              <a:t>#PuneDevCon</a:t>
            </a:r>
          </a:p>
        </p:txBody>
      </p:sp>
      <p:sp>
        <p:nvSpPr>
          <p:cNvPr id="6" name="Slide Number Placeholder 5"/>
          <p:cNvSpPr>
            <a:spLocks noGrp="1"/>
          </p:cNvSpPr>
          <p:nvPr>
            <p:ph type="sldNum" sz="quarter" idx="12"/>
          </p:nvPr>
        </p:nvSpPr>
        <p:spPr/>
        <p:txBody>
          <a:bodyPr/>
          <a:lstStyle/>
          <a:p>
            <a:fld id="{C6661B0B-F26E-4689-AEF0-BF2885534D35}" type="slidenum">
              <a:rPr lang="en-IN" smtClean="0"/>
              <a:t>‹#›</a:t>
            </a:fld>
            <a:endParaRPr lang="en-IN"/>
          </a:p>
        </p:txBody>
      </p:sp>
    </p:spTree>
    <p:extLst>
      <p:ext uri="{BB962C8B-B14F-4D97-AF65-F5344CB8AC3E}">
        <p14:creationId xmlns:p14="http://schemas.microsoft.com/office/powerpoint/2010/main" val="1502273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B57756B-B462-4F6D-B0A0-AC034FE6C5CC}" type="datetime1">
              <a:rPr lang="en-IN" smtClean="0"/>
              <a:t>13-12-2018</a:t>
            </a:fld>
            <a:endParaRPr lang="en-IN"/>
          </a:p>
        </p:txBody>
      </p:sp>
      <p:sp>
        <p:nvSpPr>
          <p:cNvPr id="5" name="Footer Placeholder 4"/>
          <p:cNvSpPr>
            <a:spLocks noGrp="1"/>
          </p:cNvSpPr>
          <p:nvPr>
            <p:ph type="ftr" sz="quarter" idx="11"/>
          </p:nvPr>
        </p:nvSpPr>
        <p:spPr/>
        <p:txBody>
          <a:bodyPr/>
          <a:lstStyle/>
          <a:p>
            <a:r>
              <a:rPr lang="en-IN"/>
              <a:t>#PuneDevCon</a:t>
            </a:r>
          </a:p>
        </p:txBody>
      </p:sp>
      <p:sp>
        <p:nvSpPr>
          <p:cNvPr id="6" name="Slide Number Placeholder 5"/>
          <p:cNvSpPr>
            <a:spLocks noGrp="1"/>
          </p:cNvSpPr>
          <p:nvPr>
            <p:ph type="sldNum" sz="quarter" idx="12"/>
          </p:nvPr>
        </p:nvSpPr>
        <p:spPr/>
        <p:txBody>
          <a:bodyPr/>
          <a:lstStyle/>
          <a:p>
            <a:fld id="{C6661B0B-F26E-4689-AEF0-BF2885534D35}" type="slidenum">
              <a:rPr lang="en-IN" smtClean="0"/>
              <a:t>‹#›</a:t>
            </a:fld>
            <a:endParaRPr lang="en-IN"/>
          </a:p>
        </p:txBody>
      </p:sp>
    </p:spTree>
    <p:extLst>
      <p:ext uri="{BB962C8B-B14F-4D97-AF65-F5344CB8AC3E}">
        <p14:creationId xmlns:p14="http://schemas.microsoft.com/office/powerpoint/2010/main" val="3451541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3550F-FC15-4EC0-AB81-0D8A7CA98DF9}" type="datetime1">
              <a:rPr lang="en-IN" smtClean="0"/>
              <a:t>13-12-2018</a:t>
            </a:fld>
            <a:endParaRPr lang="en-IN"/>
          </a:p>
        </p:txBody>
      </p:sp>
      <p:sp>
        <p:nvSpPr>
          <p:cNvPr id="5" name="Footer Placeholder 4"/>
          <p:cNvSpPr>
            <a:spLocks noGrp="1"/>
          </p:cNvSpPr>
          <p:nvPr>
            <p:ph type="ftr" sz="quarter" idx="11"/>
          </p:nvPr>
        </p:nvSpPr>
        <p:spPr/>
        <p:txBody>
          <a:bodyPr/>
          <a:lstStyle/>
          <a:p>
            <a:r>
              <a:rPr lang="en-IN"/>
              <a:t>#PuneDevCon</a:t>
            </a:r>
          </a:p>
        </p:txBody>
      </p:sp>
      <p:sp>
        <p:nvSpPr>
          <p:cNvPr id="6" name="Slide Number Placeholder 5"/>
          <p:cNvSpPr>
            <a:spLocks noGrp="1"/>
          </p:cNvSpPr>
          <p:nvPr>
            <p:ph type="sldNum" sz="quarter" idx="12"/>
          </p:nvPr>
        </p:nvSpPr>
        <p:spPr/>
        <p:txBody>
          <a:bodyPr/>
          <a:lstStyle/>
          <a:p>
            <a:fld id="{C6661B0B-F26E-4689-AEF0-BF2885534D35}" type="slidenum">
              <a:rPr lang="en-IN" smtClean="0"/>
              <a:t>‹#›</a:t>
            </a:fld>
            <a:endParaRPr lang="en-IN"/>
          </a:p>
        </p:txBody>
      </p:sp>
    </p:spTree>
    <p:extLst>
      <p:ext uri="{BB962C8B-B14F-4D97-AF65-F5344CB8AC3E}">
        <p14:creationId xmlns:p14="http://schemas.microsoft.com/office/powerpoint/2010/main" val="3580584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5678C94-B147-450A-9E84-0EEDA0C59CE7}" type="datetime1">
              <a:rPr lang="en-IN" smtClean="0"/>
              <a:t>13-12-2018</a:t>
            </a:fld>
            <a:endParaRPr lang="en-IN"/>
          </a:p>
        </p:txBody>
      </p:sp>
      <p:sp>
        <p:nvSpPr>
          <p:cNvPr id="6" name="Footer Placeholder 5"/>
          <p:cNvSpPr>
            <a:spLocks noGrp="1"/>
          </p:cNvSpPr>
          <p:nvPr>
            <p:ph type="ftr" sz="quarter" idx="11"/>
          </p:nvPr>
        </p:nvSpPr>
        <p:spPr/>
        <p:txBody>
          <a:bodyPr/>
          <a:lstStyle/>
          <a:p>
            <a:r>
              <a:rPr lang="en-IN"/>
              <a:t>#PuneDevCon</a:t>
            </a:r>
          </a:p>
        </p:txBody>
      </p:sp>
      <p:sp>
        <p:nvSpPr>
          <p:cNvPr id="7" name="Slide Number Placeholder 6"/>
          <p:cNvSpPr>
            <a:spLocks noGrp="1"/>
          </p:cNvSpPr>
          <p:nvPr>
            <p:ph type="sldNum" sz="quarter" idx="12"/>
          </p:nvPr>
        </p:nvSpPr>
        <p:spPr/>
        <p:txBody>
          <a:bodyPr/>
          <a:lstStyle/>
          <a:p>
            <a:fld id="{C6661B0B-F26E-4689-AEF0-BF2885534D35}" type="slidenum">
              <a:rPr lang="en-IN" smtClean="0"/>
              <a:t>‹#›</a:t>
            </a:fld>
            <a:endParaRPr lang="en-IN"/>
          </a:p>
        </p:txBody>
      </p:sp>
    </p:spTree>
    <p:extLst>
      <p:ext uri="{BB962C8B-B14F-4D97-AF65-F5344CB8AC3E}">
        <p14:creationId xmlns:p14="http://schemas.microsoft.com/office/powerpoint/2010/main" val="2543274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8D6A-8EFE-4141-BF8F-4BF79D1D3FF8}"/>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9BB345A-1812-4D5A-9CE6-C02927151810}"/>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153924-24FA-48C3-A209-24CB323A4113}"/>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5" name="Footer Placeholder 4">
            <a:extLst>
              <a:ext uri="{FF2B5EF4-FFF2-40B4-BE49-F238E27FC236}">
                <a16:creationId xmlns:a16="http://schemas.microsoft.com/office/drawing/2014/main" id="{7C0F9131-AA98-4DEC-95AE-BED108F4F5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09D777-0580-4CD6-B599-4F4FD3CF4F13}"/>
              </a:ext>
            </a:extLst>
          </p:cNvPr>
          <p:cNvSpPr>
            <a:spLocks noGrp="1"/>
          </p:cNvSpPr>
          <p:nvPr>
            <p:ph type="sldNum" sz="quarter" idx="12"/>
          </p:nvPr>
        </p:nvSpPr>
        <p:spPr/>
        <p:txBody>
          <a:bodyPr/>
          <a:lstStyle/>
          <a:p>
            <a:fld id="{1116E054-AE2B-4EAA-B37A-181D50F1A0F4}" type="slidenum">
              <a:rPr lang="en-US" smtClean="0"/>
              <a:t>‹#›</a:t>
            </a:fld>
            <a:endParaRPr lang="en-US"/>
          </a:p>
        </p:txBody>
      </p:sp>
    </p:spTree>
    <p:extLst>
      <p:ext uri="{BB962C8B-B14F-4D97-AF65-F5344CB8AC3E}">
        <p14:creationId xmlns:p14="http://schemas.microsoft.com/office/powerpoint/2010/main" val="32966077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637757D6-2B59-4DD6-99C6-A10A4DCD8E7B}" type="datetime1">
              <a:rPr lang="en-IN" smtClean="0"/>
              <a:t>13-12-2018</a:t>
            </a:fld>
            <a:endParaRPr lang="en-IN"/>
          </a:p>
        </p:txBody>
      </p:sp>
      <p:sp>
        <p:nvSpPr>
          <p:cNvPr id="8" name="Footer Placeholder 7"/>
          <p:cNvSpPr>
            <a:spLocks noGrp="1"/>
          </p:cNvSpPr>
          <p:nvPr>
            <p:ph type="ftr" sz="quarter" idx="11"/>
          </p:nvPr>
        </p:nvSpPr>
        <p:spPr/>
        <p:txBody>
          <a:bodyPr/>
          <a:lstStyle/>
          <a:p>
            <a:r>
              <a:rPr lang="en-IN"/>
              <a:t>#PuneDevCon</a:t>
            </a:r>
          </a:p>
        </p:txBody>
      </p:sp>
      <p:sp>
        <p:nvSpPr>
          <p:cNvPr id="9" name="Slide Number Placeholder 8"/>
          <p:cNvSpPr>
            <a:spLocks noGrp="1"/>
          </p:cNvSpPr>
          <p:nvPr>
            <p:ph type="sldNum" sz="quarter" idx="12"/>
          </p:nvPr>
        </p:nvSpPr>
        <p:spPr/>
        <p:txBody>
          <a:bodyPr/>
          <a:lstStyle/>
          <a:p>
            <a:fld id="{C6661B0B-F26E-4689-AEF0-BF2885534D35}" type="slidenum">
              <a:rPr lang="en-IN" smtClean="0"/>
              <a:t>‹#›</a:t>
            </a:fld>
            <a:endParaRPr lang="en-IN"/>
          </a:p>
        </p:txBody>
      </p:sp>
    </p:spTree>
    <p:extLst>
      <p:ext uri="{BB962C8B-B14F-4D97-AF65-F5344CB8AC3E}">
        <p14:creationId xmlns:p14="http://schemas.microsoft.com/office/powerpoint/2010/main" val="29593212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A8E9D0F2-D364-487C-AC95-660A943A755F}" type="datetime1">
              <a:rPr lang="en-IN" smtClean="0"/>
              <a:t>13-12-2018</a:t>
            </a:fld>
            <a:endParaRPr lang="en-IN"/>
          </a:p>
        </p:txBody>
      </p:sp>
      <p:sp>
        <p:nvSpPr>
          <p:cNvPr id="4" name="Footer Placeholder 3"/>
          <p:cNvSpPr>
            <a:spLocks noGrp="1"/>
          </p:cNvSpPr>
          <p:nvPr>
            <p:ph type="ftr" sz="quarter" idx="11"/>
          </p:nvPr>
        </p:nvSpPr>
        <p:spPr/>
        <p:txBody>
          <a:bodyPr/>
          <a:lstStyle/>
          <a:p>
            <a:r>
              <a:rPr lang="en-IN"/>
              <a:t>#PuneDevCon</a:t>
            </a:r>
          </a:p>
        </p:txBody>
      </p:sp>
      <p:sp>
        <p:nvSpPr>
          <p:cNvPr id="5" name="Slide Number Placeholder 4"/>
          <p:cNvSpPr>
            <a:spLocks noGrp="1"/>
          </p:cNvSpPr>
          <p:nvPr>
            <p:ph type="sldNum" sz="quarter" idx="12"/>
          </p:nvPr>
        </p:nvSpPr>
        <p:spPr/>
        <p:txBody>
          <a:bodyPr/>
          <a:lstStyle/>
          <a:p>
            <a:fld id="{C6661B0B-F26E-4689-AEF0-BF2885534D35}" type="slidenum">
              <a:rPr lang="en-IN" smtClean="0"/>
              <a:t>‹#›</a:t>
            </a:fld>
            <a:endParaRPr lang="en-IN"/>
          </a:p>
        </p:txBody>
      </p:sp>
    </p:spTree>
    <p:extLst>
      <p:ext uri="{BB962C8B-B14F-4D97-AF65-F5344CB8AC3E}">
        <p14:creationId xmlns:p14="http://schemas.microsoft.com/office/powerpoint/2010/main" val="3099286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BFDB02-FEFF-42A3-BF38-34F6E22BC131}" type="datetime1">
              <a:rPr lang="en-IN" smtClean="0"/>
              <a:t>13-12-2018</a:t>
            </a:fld>
            <a:endParaRPr lang="en-IN"/>
          </a:p>
        </p:txBody>
      </p:sp>
      <p:sp>
        <p:nvSpPr>
          <p:cNvPr id="3" name="Footer Placeholder 2"/>
          <p:cNvSpPr>
            <a:spLocks noGrp="1"/>
          </p:cNvSpPr>
          <p:nvPr>
            <p:ph type="ftr" sz="quarter" idx="11"/>
          </p:nvPr>
        </p:nvSpPr>
        <p:spPr/>
        <p:txBody>
          <a:bodyPr/>
          <a:lstStyle/>
          <a:p>
            <a:r>
              <a:rPr lang="en-IN"/>
              <a:t>#PuneDevCon</a:t>
            </a:r>
          </a:p>
        </p:txBody>
      </p:sp>
      <p:sp>
        <p:nvSpPr>
          <p:cNvPr id="4" name="Slide Number Placeholder 3"/>
          <p:cNvSpPr>
            <a:spLocks noGrp="1"/>
          </p:cNvSpPr>
          <p:nvPr>
            <p:ph type="sldNum" sz="quarter" idx="12"/>
          </p:nvPr>
        </p:nvSpPr>
        <p:spPr/>
        <p:txBody>
          <a:bodyPr/>
          <a:lstStyle/>
          <a:p>
            <a:fld id="{C6661B0B-F26E-4689-AEF0-BF2885534D35}" type="slidenum">
              <a:rPr lang="en-IN" smtClean="0"/>
              <a:t>‹#›</a:t>
            </a:fld>
            <a:endParaRPr lang="en-IN"/>
          </a:p>
        </p:txBody>
      </p:sp>
    </p:spTree>
    <p:extLst>
      <p:ext uri="{BB962C8B-B14F-4D97-AF65-F5344CB8AC3E}">
        <p14:creationId xmlns:p14="http://schemas.microsoft.com/office/powerpoint/2010/main" val="23145439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B680DC-85F5-4859-A56B-A49FB6443BAD}" type="datetime1">
              <a:rPr lang="en-IN" smtClean="0"/>
              <a:t>13-12-2018</a:t>
            </a:fld>
            <a:endParaRPr lang="en-IN"/>
          </a:p>
        </p:txBody>
      </p:sp>
      <p:sp>
        <p:nvSpPr>
          <p:cNvPr id="6" name="Footer Placeholder 5"/>
          <p:cNvSpPr>
            <a:spLocks noGrp="1"/>
          </p:cNvSpPr>
          <p:nvPr>
            <p:ph type="ftr" sz="quarter" idx="11"/>
          </p:nvPr>
        </p:nvSpPr>
        <p:spPr/>
        <p:txBody>
          <a:bodyPr/>
          <a:lstStyle/>
          <a:p>
            <a:r>
              <a:rPr lang="en-IN"/>
              <a:t>#PuneDevCon</a:t>
            </a:r>
          </a:p>
        </p:txBody>
      </p:sp>
      <p:sp>
        <p:nvSpPr>
          <p:cNvPr id="7" name="Slide Number Placeholder 6"/>
          <p:cNvSpPr>
            <a:spLocks noGrp="1"/>
          </p:cNvSpPr>
          <p:nvPr>
            <p:ph type="sldNum" sz="quarter" idx="12"/>
          </p:nvPr>
        </p:nvSpPr>
        <p:spPr/>
        <p:txBody>
          <a:bodyPr/>
          <a:lstStyle/>
          <a:p>
            <a:fld id="{C6661B0B-F26E-4689-AEF0-BF2885534D35}" type="slidenum">
              <a:rPr lang="en-IN" smtClean="0"/>
              <a:t>‹#›</a:t>
            </a:fld>
            <a:endParaRPr lang="en-IN"/>
          </a:p>
        </p:txBody>
      </p:sp>
    </p:spTree>
    <p:extLst>
      <p:ext uri="{BB962C8B-B14F-4D97-AF65-F5344CB8AC3E}">
        <p14:creationId xmlns:p14="http://schemas.microsoft.com/office/powerpoint/2010/main" val="3704401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0034BD-717D-418C-A664-C7582B6D2267}" type="datetime1">
              <a:rPr lang="en-IN" smtClean="0"/>
              <a:t>13-12-2018</a:t>
            </a:fld>
            <a:endParaRPr lang="en-IN"/>
          </a:p>
        </p:txBody>
      </p:sp>
      <p:sp>
        <p:nvSpPr>
          <p:cNvPr id="6" name="Footer Placeholder 5"/>
          <p:cNvSpPr>
            <a:spLocks noGrp="1"/>
          </p:cNvSpPr>
          <p:nvPr>
            <p:ph type="ftr" sz="quarter" idx="11"/>
          </p:nvPr>
        </p:nvSpPr>
        <p:spPr/>
        <p:txBody>
          <a:bodyPr/>
          <a:lstStyle/>
          <a:p>
            <a:r>
              <a:rPr lang="en-IN"/>
              <a:t>#PuneDevCon</a:t>
            </a:r>
          </a:p>
        </p:txBody>
      </p:sp>
      <p:sp>
        <p:nvSpPr>
          <p:cNvPr id="7" name="Slide Number Placeholder 6"/>
          <p:cNvSpPr>
            <a:spLocks noGrp="1"/>
          </p:cNvSpPr>
          <p:nvPr>
            <p:ph type="sldNum" sz="quarter" idx="12"/>
          </p:nvPr>
        </p:nvSpPr>
        <p:spPr/>
        <p:txBody>
          <a:bodyPr/>
          <a:lstStyle/>
          <a:p>
            <a:fld id="{C6661B0B-F26E-4689-AEF0-BF2885534D35}" type="slidenum">
              <a:rPr lang="en-IN" smtClean="0"/>
              <a:t>‹#›</a:t>
            </a:fld>
            <a:endParaRPr lang="en-IN"/>
          </a:p>
        </p:txBody>
      </p:sp>
    </p:spTree>
    <p:extLst>
      <p:ext uri="{BB962C8B-B14F-4D97-AF65-F5344CB8AC3E}">
        <p14:creationId xmlns:p14="http://schemas.microsoft.com/office/powerpoint/2010/main" val="1421637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E95DFE0-50FF-45CF-AFEE-F862C4D7D45B}" type="datetime1">
              <a:rPr lang="en-IN" smtClean="0"/>
              <a:t>13-12-2018</a:t>
            </a:fld>
            <a:endParaRPr lang="en-IN"/>
          </a:p>
        </p:txBody>
      </p:sp>
      <p:sp>
        <p:nvSpPr>
          <p:cNvPr id="5" name="Footer Placeholder 4"/>
          <p:cNvSpPr>
            <a:spLocks noGrp="1"/>
          </p:cNvSpPr>
          <p:nvPr>
            <p:ph type="ftr" sz="quarter" idx="11"/>
          </p:nvPr>
        </p:nvSpPr>
        <p:spPr/>
        <p:txBody>
          <a:bodyPr/>
          <a:lstStyle/>
          <a:p>
            <a:r>
              <a:rPr lang="en-IN"/>
              <a:t>#PuneDevCon</a:t>
            </a:r>
          </a:p>
        </p:txBody>
      </p:sp>
      <p:sp>
        <p:nvSpPr>
          <p:cNvPr id="6" name="Slide Number Placeholder 5"/>
          <p:cNvSpPr>
            <a:spLocks noGrp="1"/>
          </p:cNvSpPr>
          <p:nvPr>
            <p:ph type="sldNum" sz="quarter" idx="12"/>
          </p:nvPr>
        </p:nvSpPr>
        <p:spPr/>
        <p:txBody>
          <a:bodyPr/>
          <a:lstStyle/>
          <a:p>
            <a:fld id="{C6661B0B-F26E-4689-AEF0-BF2885534D35}" type="slidenum">
              <a:rPr lang="en-IN" smtClean="0"/>
              <a:t>‹#›</a:t>
            </a:fld>
            <a:endParaRPr lang="en-IN"/>
          </a:p>
        </p:txBody>
      </p:sp>
    </p:spTree>
    <p:extLst>
      <p:ext uri="{BB962C8B-B14F-4D97-AF65-F5344CB8AC3E}">
        <p14:creationId xmlns:p14="http://schemas.microsoft.com/office/powerpoint/2010/main" val="1959363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2E1EEB6-B72D-457B-8DB3-B23DEE38273F}" type="datetime1">
              <a:rPr lang="en-IN" smtClean="0"/>
              <a:t>13-12-2018</a:t>
            </a:fld>
            <a:endParaRPr lang="en-IN"/>
          </a:p>
        </p:txBody>
      </p:sp>
      <p:sp>
        <p:nvSpPr>
          <p:cNvPr id="5" name="Footer Placeholder 4"/>
          <p:cNvSpPr>
            <a:spLocks noGrp="1"/>
          </p:cNvSpPr>
          <p:nvPr>
            <p:ph type="ftr" sz="quarter" idx="11"/>
          </p:nvPr>
        </p:nvSpPr>
        <p:spPr/>
        <p:txBody>
          <a:bodyPr/>
          <a:lstStyle/>
          <a:p>
            <a:r>
              <a:rPr lang="en-IN"/>
              <a:t>#PuneDevCon</a:t>
            </a:r>
          </a:p>
        </p:txBody>
      </p:sp>
      <p:sp>
        <p:nvSpPr>
          <p:cNvPr id="6" name="Slide Number Placeholder 5"/>
          <p:cNvSpPr>
            <a:spLocks noGrp="1"/>
          </p:cNvSpPr>
          <p:nvPr>
            <p:ph type="sldNum" sz="quarter" idx="12"/>
          </p:nvPr>
        </p:nvSpPr>
        <p:spPr/>
        <p:txBody>
          <a:bodyPr/>
          <a:lstStyle/>
          <a:p>
            <a:fld id="{C6661B0B-F26E-4689-AEF0-BF2885534D35}" type="slidenum">
              <a:rPr lang="en-IN" smtClean="0"/>
              <a:t>‹#›</a:t>
            </a:fld>
            <a:endParaRPr lang="en-IN"/>
          </a:p>
        </p:txBody>
      </p:sp>
    </p:spTree>
    <p:extLst>
      <p:ext uri="{BB962C8B-B14F-4D97-AF65-F5344CB8AC3E}">
        <p14:creationId xmlns:p14="http://schemas.microsoft.com/office/powerpoint/2010/main" val="13368002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35281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2018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8066287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2C6AF-AFFA-4F5F-AA7A-C01DF433B5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06D361-FCCA-42F7-82C2-8D4E749BDB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9CB84A2-034A-4075-B3CB-BA13AB7E4032}"/>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5" name="Footer Placeholder 4">
            <a:extLst>
              <a:ext uri="{FF2B5EF4-FFF2-40B4-BE49-F238E27FC236}">
                <a16:creationId xmlns:a16="http://schemas.microsoft.com/office/drawing/2014/main" id="{F4E36280-7122-445D-9193-C08963C111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892CF-9F9C-4F8B-9AD9-61DF7EE53638}"/>
              </a:ext>
            </a:extLst>
          </p:cNvPr>
          <p:cNvSpPr>
            <a:spLocks noGrp="1"/>
          </p:cNvSpPr>
          <p:nvPr>
            <p:ph type="sldNum" sz="quarter" idx="12"/>
          </p:nvPr>
        </p:nvSpPr>
        <p:spPr/>
        <p:txBody>
          <a:bodyPr/>
          <a:lstStyle/>
          <a:p>
            <a:fld id="{1116E054-AE2B-4EAA-B37A-181D50F1A0F4}" type="slidenum">
              <a:rPr lang="en-US" smtClean="0"/>
              <a:t>‹#›</a:t>
            </a:fld>
            <a:endParaRPr lang="en-US"/>
          </a:p>
        </p:txBody>
      </p:sp>
    </p:spTree>
    <p:extLst>
      <p:ext uri="{BB962C8B-B14F-4D97-AF65-F5344CB8AC3E}">
        <p14:creationId xmlns:p14="http://schemas.microsoft.com/office/powerpoint/2010/main" val="1106513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A532-F2BA-44E7-AD36-9D1AEC0BC3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F52B42-AD18-4B9D-9A97-3A4970A04C1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427EF-D731-4A86-A109-66696D2D6C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C49BFB2-6119-4ECB-989B-90B3BA5309D7}"/>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6" name="Footer Placeholder 5">
            <a:extLst>
              <a:ext uri="{FF2B5EF4-FFF2-40B4-BE49-F238E27FC236}">
                <a16:creationId xmlns:a16="http://schemas.microsoft.com/office/drawing/2014/main" id="{CD514AC9-4FFE-41EA-93C5-5A547E632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943AB0-F868-4D33-B797-595177F91B38}"/>
              </a:ext>
            </a:extLst>
          </p:cNvPr>
          <p:cNvSpPr>
            <a:spLocks noGrp="1"/>
          </p:cNvSpPr>
          <p:nvPr>
            <p:ph type="sldNum" sz="quarter" idx="12"/>
          </p:nvPr>
        </p:nvSpPr>
        <p:spPr/>
        <p:txBody>
          <a:bodyPr/>
          <a:lstStyle/>
          <a:p>
            <a:fld id="{1116E054-AE2B-4EAA-B37A-181D50F1A0F4}" type="slidenum">
              <a:rPr lang="en-US" smtClean="0"/>
              <a:t>‹#›</a:t>
            </a:fld>
            <a:endParaRPr lang="en-US"/>
          </a:p>
        </p:txBody>
      </p:sp>
    </p:spTree>
    <p:extLst>
      <p:ext uri="{BB962C8B-B14F-4D97-AF65-F5344CB8AC3E}">
        <p14:creationId xmlns:p14="http://schemas.microsoft.com/office/powerpoint/2010/main" val="1286646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CD1A-DB5F-4D70-8C39-1FB151AFAF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90910D-2623-4842-ADAC-B6F51E0FC4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773C351-80E3-4D65-8C60-36B172B739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B84928-CA8A-4054-BF09-3526312EB6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AE9D963-4551-4BCF-859E-B8D5F21BA4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DA9AB8-856F-4E4E-B989-469008347E6C}"/>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8" name="Footer Placeholder 7">
            <a:extLst>
              <a:ext uri="{FF2B5EF4-FFF2-40B4-BE49-F238E27FC236}">
                <a16:creationId xmlns:a16="http://schemas.microsoft.com/office/drawing/2014/main" id="{2B4A8C51-6441-4237-AA42-C27DA637D5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EAAE6-4E50-4E38-8E52-CA54950081E4}"/>
              </a:ext>
            </a:extLst>
          </p:cNvPr>
          <p:cNvSpPr>
            <a:spLocks noGrp="1"/>
          </p:cNvSpPr>
          <p:nvPr>
            <p:ph type="sldNum" sz="quarter" idx="12"/>
          </p:nvPr>
        </p:nvSpPr>
        <p:spPr/>
        <p:txBody>
          <a:bodyPr/>
          <a:lstStyle/>
          <a:p>
            <a:fld id="{1116E054-AE2B-4EAA-B37A-181D50F1A0F4}" type="slidenum">
              <a:rPr lang="en-US" smtClean="0"/>
              <a:t>‹#›</a:t>
            </a:fld>
            <a:endParaRPr lang="en-US"/>
          </a:p>
        </p:txBody>
      </p:sp>
    </p:spTree>
    <p:extLst>
      <p:ext uri="{BB962C8B-B14F-4D97-AF65-F5344CB8AC3E}">
        <p14:creationId xmlns:p14="http://schemas.microsoft.com/office/powerpoint/2010/main" val="29139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7DBE-3937-44E6-9D9D-55A69129D0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C382673-1964-48F0-8228-D5DE05C1CBBB}"/>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4" name="Footer Placeholder 3">
            <a:extLst>
              <a:ext uri="{FF2B5EF4-FFF2-40B4-BE49-F238E27FC236}">
                <a16:creationId xmlns:a16="http://schemas.microsoft.com/office/drawing/2014/main" id="{B5F7AD95-ECA3-4DD8-A84E-08C1B1F52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ADAB29-C8A4-4924-84BE-4B2EA5F9A271}"/>
              </a:ext>
            </a:extLst>
          </p:cNvPr>
          <p:cNvSpPr>
            <a:spLocks noGrp="1"/>
          </p:cNvSpPr>
          <p:nvPr>
            <p:ph type="sldNum" sz="quarter" idx="12"/>
          </p:nvPr>
        </p:nvSpPr>
        <p:spPr/>
        <p:txBody>
          <a:bodyPr/>
          <a:lstStyle/>
          <a:p>
            <a:fld id="{1116E054-AE2B-4EAA-B37A-181D50F1A0F4}" type="slidenum">
              <a:rPr lang="en-US" smtClean="0"/>
              <a:t>‹#›</a:t>
            </a:fld>
            <a:endParaRPr lang="en-US"/>
          </a:p>
        </p:txBody>
      </p:sp>
    </p:spTree>
    <p:extLst>
      <p:ext uri="{BB962C8B-B14F-4D97-AF65-F5344CB8AC3E}">
        <p14:creationId xmlns:p14="http://schemas.microsoft.com/office/powerpoint/2010/main" val="1307525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B19A1-CE57-4587-99AB-8581CC06ADA0}"/>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3" name="Footer Placeholder 2">
            <a:extLst>
              <a:ext uri="{FF2B5EF4-FFF2-40B4-BE49-F238E27FC236}">
                <a16:creationId xmlns:a16="http://schemas.microsoft.com/office/drawing/2014/main" id="{0376366E-4C6E-4D00-A2D5-7EAF88781C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147157-3A10-4F5F-AA6E-E9D199B86110}"/>
              </a:ext>
            </a:extLst>
          </p:cNvPr>
          <p:cNvSpPr>
            <a:spLocks noGrp="1"/>
          </p:cNvSpPr>
          <p:nvPr>
            <p:ph type="sldNum" sz="quarter" idx="12"/>
          </p:nvPr>
        </p:nvSpPr>
        <p:spPr/>
        <p:txBody>
          <a:bodyPr/>
          <a:lstStyle/>
          <a:p>
            <a:fld id="{1116E054-AE2B-4EAA-B37A-181D50F1A0F4}" type="slidenum">
              <a:rPr lang="en-US" smtClean="0"/>
              <a:t>‹#›</a:t>
            </a:fld>
            <a:endParaRPr lang="en-US"/>
          </a:p>
        </p:txBody>
      </p:sp>
    </p:spTree>
    <p:extLst>
      <p:ext uri="{BB962C8B-B14F-4D97-AF65-F5344CB8AC3E}">
        <p14:creationId xmlns:p14="http://schemas.microsoft.com/office/powerpoint/2010/main" val="517751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54B7-3EDC-44C5-9EB1-A1DFD52884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EBBAF0-7494-4FC0-BF42-AA8B69D1C8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C35D75-9F05-4E8C-9AB2-9EC0BEA879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1AAF121-C58D-43BD-A2FC-613853FE604C}"/>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6" name="Footer Placeholder 5">
            <a:extLst>
              <a:ext uri="{FF2B5EF4-FFF2-40B4-BE49-F238E27FC236}">
                <a16:creationId xmlns:a16="http://schemas.microsoft.com/office/drawing/2014/main" id="{1E01BDE5-8CC1-41D0-9B49-E2396EBE41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3CE201-428F-4267-B148-8C942B1515C4}"/>
              </a:ext>
            </a:extLst>
          </p:cNvPr>
          <p:cNvSpPr>
            <a:spLocks noGrp="1"/>
          </p:cNvSpPr>
          <p:nvPr>
            <p:ph type="sldNum" sz="quarter" idx="12"/>
          </p:nvPr>
        </p:nvSpPr>
        <p:spPr/>
        <p:txBody>
          <a:bodyPr/>
          <a:lstStyle/>
          <a:p>
            <a:fld id="{1116E054-AE2B-4EAA-B37A-181D50F1A0F4}" type="slidenum">
              <a:rPr lang="en-US" smtClean="0"/>
              <a:t>‹#›</a:t>
            </a:fld>
            <a:endParaRPr lang="en-US"/>
          </a:p>
        </p:txBody>
      </p:sp>
    </p:spTree>
    <p:extLst>
      <p:ext uri="{BB962C8B-B14F-4D97-AF65-F5344CB8AC3E}">
        <p14:creationId xmlns:p14="http://schemas.microsoft.com/office/powerpoint/2010/main" val="3155777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BF0E4-502B-4AF4-A25B-695CE582BD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47B245-1FCD-4719-BF83-C6294F366C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0EBE59-AB75-4A73-9962-EEF09D5BC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0D8986-18CB-4084-A175-A25426070BF5}"/>
              </a:ext>
            </a:extLst>
          </p:cNvPr>
          <p:cNvSpPr>
            <a:spLocks noGrp="1"/>
          </p:cNvSpPr>
          <p:nvPr>
            <p:ph type="dt" sz="half" idx="10"/>
          </p:nvPr>
        </p:nvSpPr>
        <p:spPr/>
        <p:txBody>
          <a:bodyPr/>
          <a:lstStyle/>
          <a:p>
            <a:fld id="{DB4DB65E-9B53-4604-9359-30B7FEA14CF1}" type="datetimeFigureOut">
              <a:rPr lang="en-US" smtClean="0"/>
              <a:t>13-Dec-18</a:t>
            </a:fld>
            <a:endParaRPr lang="en-US"/>
          </a:p>
        </p:txBody>
      </p:sp>
      <p:sp>
        <p:nvSpPr>
          <p:cNvPr id="6" name="Footer Placeholder 5">
            <a:extLst>
              <a:ext uri="{FF2B5EF4-FFF2-40B4-BE49-F238E27FC236}">
                <a16:creationId xmlns:a16="http://schemas.microsoft.com/office/drawing/2014/main" id="{EC489B34-2216-4680-83E0-A3A08905D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9664A4-6D0E-43D7-B98B-66346FEB94EC}"/>
              </a:ext>
            </a:extLst>
          </p:cNvPr>
          <p:cNvSpPr>
            <a:spLocks noGrp="1"/>
          </p:cNvSpPr>
          <p:nvPr>
            <p:ph type="sldNum" sz="quarter" idx="12"/>
          </p:nvPr>
        </p:nvSpPr>
        <p:spPr/>
        <p:txBody>
          <a:bodyPr/>
          <a:lstStyle/>
          <a:p>
            <a:fld id="{1116E054-AE2B-4EAA-B37A-181D50F1A0F4}" type="slidenum">
              <a:rPr lang="en-US" smtClean="0"/>
              <a:t>‹#›</a:t>
            </a:fld>
            <a:endParaRPr lang="en-US"/>
          </a:p>
        </p:txBody>
      </p:sp>
    </p:spTree>
    <p:extLst>
      <p:ext uri="{BB962C8B-B14F-4D97-AF65-F5344CB8AC3E}">
        <p14:creationId xmlns:p14="http://schemas.microsoft.com/office/powerpoint/2010/main" val="687695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60B270-607A-4753-8051-253657A57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2937B9-B5B1-49BB-9440-AFE955547E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C800DB-FEC7-4001-9952-072F862E57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DB65E-9B53-4604-9359-30B7FEA14CF1}" type="datetimeFigureOut">
              <a:rPr lang="en-US" smtClean="0"/>
              <a:t>13-Dec-18</a:t>
            </a:fld>
            <a:endParaRPr lang="en-US"/>
          </a:p>
        </p:txBody>
      </p:sp>
      <p:sp>
        <p:nvSpPr>
          <p:cNvPr id="5" name="Footer Placeholder 4">
            <a:extLst>
              <a:ext uri="{FF2B5EF4-FFF2-40B4-BE49-F238E27FC236}">
                <a16:creationId xmlns:a16="http://schemas.microsoft.com/office/drawing/2014/main" id="{02DCEDEF-4024-4C56-A46C-B1E0B466E7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CBF643-F8BD-4213-97F1-E06A461B28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16E054-AE2B-4EAA-B37A-181D50F1A0F4}" type="slidenum">
              <a:rPr lang="en-US" smtClean="0"/>
              <a:t>‹#›</a:t>
            </a:fld>
            <a:endParaRPr lang="en-US"/>
          </a:p>
        </p:txBody>
      </p:sp>
    </p:spTree>
    <p:extLst>
      <p:ext uri="{BB962C8B-B14F-4D97-AF65-F5344CB8AC3E}">
        <p14:creationId xmlns:p14="http://schemas.microsoft.com/office/powerpoint/2010/main" val="843650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4" r:id="rId13"/>
    <p:sldLayoutId id="2147483665" r:id="rId14"/>
    <p:sldLayoutId id="214748366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23F32-5D09-4EE7-8DE5-44D9E27734F3}" type="datetime1">
              <a:rPr lang="en-IN" smtClean="0"/>
              <a:t>13-12-2018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#PuneDevCon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661B0B-F26E-4689-AEF0-BF2885534D35}" type="slidenum">
              <a:rPr lang="en-IN" smtClean="0"/>
              <a:t>‹#›</a:t>
            </a:fld>
            <a:endParaRPr lang="en-IN"/>
          </a:p>
        </p:txBody>
      </p:sp>
    </p:spTree>
    <p:extLst>
      <p:ext uri="{BB962C8B-B14F-4D97-AF65-F5344CB8AC3E}">
        <p14:creationId xmlns:p14="http://schemas.microsoft.com/office/powerpoint/2010/main" val="3070637916"/>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1997"/>
      </p:ext>
    </p:extLst>
  </p:cSld>
  <p:clrMap bg1="dk1" tx1="lt1" bg2="dk2" tx2="lt2" accent1="accent1" accent2="accent2" accent3="accent3" accent4="accent4" accent5="accent5" accent6="accent6" hlink="hlink" folHlink="folHlink"/>
  <p:sldLayoutIdLst>
    <p:sldLayoutId id="2147483663" r:id="rId1"/>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909030"/>
            <a:ext cx="10515600" cy="2498847"/>
          </a:xfrm>
        </p:spPr>
        <p:txBody>
          <a:bodyPr>
            <a:normAutofit/>
          </a:bodyPr>
          <a:lstStyle/>
          <a:p>
            <a:r>
              <a:rPr lang="en-IN" sz="4800" dirty="0">
                <a:solidFill>
                  <a:schemeClr val="bg1"/>
                </a:solidFill>
                <a:latin typeface="Segoe UI" panose="020B0502040204020203" pitchFamily="34" charset="0"/>
                <a:cs typeface="Segoe UI" panose="020B0502040204020203" pitchFamily="34" charset="0"/>
              </a:rPr>
              <a:t>.NET Core </a:t>
            </a:r>
            <a:br>
              <a:rPr lang="en-IN" sz="4800" dirty="0">
                <a:solidFill>
                  <a:schemeClr val="bg1"/>
                </a:solidFill>
                <a:latin typeface="Segoe UI" panose="020B0502040204020203" pitchFamily="34" charset="0"/>
                <a:cs typeface="Segoe UI" panose="020B0502040204020203" pitchFamily="34" charset="0"/>
              </a:rPr>
            </a:br>
            <a:r>
              <a:rPr lang="en-IN" sz="4800" dirty="0">
                <a:solidFill>
                  <a:schemeClr val="bg1"/>
                </a:solidFill>
                <a:latin typeface="Segoe UI" panose="020B0502040204020203" pitchFamily="34" charset="0"/>
                <a:cs typeface="Segoe UI" panose="020B0502040204020203" pitchFamily="34" charset="0"/>
              </a:rPr>
              <a:t>Enterprise Application Architecture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1103" y="205147"/>
            <a:ext cx="3071446" cy="2047631"/>
          </a:xfrm>
          <a:prstGeom prst="rect">
            <a:avLst/>
          </a:prstGeom>
        </p:spPr>
      </p:pic>
      <p:sp>
        <p:nvSpPr>
          <p:cNvPr id="5" name="TextBox 4"/>
          <p:cNvSpPr txBox="1"/>
          <p:nvPr/>
        </p:nvSpPr>
        <p:spPr>
          <a:xfrm>
            <a:off x="6811618" y="130769"/>
            <a:ext cx="5169368" cy="461665"/>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Segoe UI Light" panose="020B0502040204020203" pitchFamily="34" charset="0"/>
              </a:rPr>
              <a:t>Pune </a:t>
            </a:r>
            <a:r>
              <a:rPr kumimoji="0" lang="en-US" sz="2400" b="1" i="0" u="none" strike="noStrike" kern="1200" cap="none" spc="0" normalizeH="0" baseline="0" noProof="0" dirty="0" err="1">
                <a:ln>
                  <a:noFill/>
                </a:ln>
                <a:solidFill>
                  <a:prstClr val="white"/>
                </a:solidFill>
                <a:effectLst/>
                <a:uLnTx/>
                <a:uFillTx/>
                <a:latin typeface="Arial Black" panose="020B0A04020102020204" pitchFamily="34" charset="0"/>
                <a:ea typeface="+mn-ea"/>
                <a:cs typeface="Segoe UI Light" panose="020B0502040204020203" pitchFamily="34" charset="0"/>
              </a:rPr>
              <a:t>DevCon</a:t>
            </a:r>
            <a:r>
              <a:rPr kumimoji="0" lang="en-US"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Segoe UI Light" panose="020B0502040204020203" pitchFamily="34" charset="0"/>
              </a:rPr>
              <a:t> 2018</a:t>
            </a:r>
            <a:endParaRPr kumimoji="0" lang="en-IN" sz="2400" b="1" i="0" u="none" strike="noStrike" kern="1200" cap="none" spc="0" normalizeH="0" baseline="0" noProof="0" dirty="0">
              <a:ln>
                <a:noFill/>
              </a:ln>
              <a:solidFill>
                <a:prstClr val="white"/>
              </a:solidFill>
              <a:effectLst/>
              <a:uLnTx/>
              <a:uFillTx/>
              <a:latin typeface="Arial Black" panose="020B0A04020102020204" pitchFamily="34" charset="0"/>
              <a:ea typeface="+mn-ea"/>
              <a:cs typeface="Segoe UI Light" panose="020B0502040204020203" pitchFamily="34" charset="0"/>
            </a:endParaRPr>
          </a:p>
        </p:txBody>
      </p:sp>
      <p:sp>
        <p:nvSpPr>
          <p:cNvPr id="6" name="Content Placeholder 1"/>
          <p:cNvSpPr>
            <a:spLocks noGrp="1"/>
          </p:cNvSpPr>
          <p:nvPr>
            <p:ph type="body" idx="1"/>
          </p:nvPr>
        </p:nvSpPr>
        <p:spPr>
          <a:xfrm>
            <a:off x="831850" y="4408488"/>
            <a:ext cx="10515600" cy="1500187"/>
          </a:xfrm>
        </p:spPr>
        <p:txBody>
          <a:bodyPr/>
          <a:lstStyle/>
          <a:p>
            <a:r>
              <a:rPr lang="en-US" dirty="0">
                <a:solidFill>
                  <a:schemeClr val="bg1"/>
                </a:solidFill>
                <a:latin typeface="+mj-lt"/>
              </a:rPr>
              <a:t>Ziaullah Khan, PFE</a:t>
            </a:r>
          </a:p>
          <a:p>
            <a:r>
              <a:rPr lang="en-US" dirty="0">
                <a:solidFill>
                  <a:schemeClr val="bg1"/>
                </a:solidFill>
                <a:latin typeface="+mj-lt"/>
              </a:rPr>
              <a:t>Pradeep Nair, Sr. PFE</a:t>
            </a:r>
          </a:p>
        </p:txBody>
      </p:sp>
      <p:sp>
        <p:nvSpPr>
          <p:cNvPr id="3" name="Footer Placeholder 2">
            <a:extLst>
              <a:ext uri="{FF2B5EF4-FFF2-40B4-BE49-F238E27FC236}">
                <a16:creationId xmlns:a16="http://schemas.microsoft.com/office/drawing/2014/main" id="{E87A56BC-84B0-4444-A4DF-357FAE4D610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chemeClr val="bg1"/>
                </a:solidFill>
                <a:effectLst/>
                <a:uLnTx/>
                <a:uFillTx/>
                <a:latin typeface="Calibri" panose="020F0502020204030204"/>
                <a:ea typeface="+mn-ea"/>
                <a:cs typeface="+mn-cs"/>
              </a:rPr>
              <a:t>#</a:t>
            </a:r>
            <a:r>
              <a:rPr kumimoji="0" lang="en-IN" sz="1200" b="0" i="0" u="none" strike="noStrike" kern="1200" cap="none" spc="0" normalizeH="0" baseline="0" noProof="0" dirty="0" err="1">
                <a:ln>
                  <a:noFill/>
                </a:ln>
                <a:solidFill>
                  <a:schemeClr val="bg1"/>
                </a:solidFill>
                <a:effectLst/>
                <a:uLnTx/>
                <a:uFillTx/>
                <a:latin typeface="Calibri" panose="020F0502020204030204"/>
                <a:ea typeface="+mn-ea"/>
                <a:cs typeface="+mn-cs"/>
              </a:rPr>
              <a:t>PuneDevCon</a:t>
            </a:r>
            <a:endParaRPr kumimoji="0" lang="en-IN" sz="12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4FC2188-FF3B-461A-AE76-8BD81581B5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661B0B-F26E-4689-AEF0-BF2885534D35}" type="slidenum">
              <a:rPr kumimoji="0" lang="en-I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0CEE04E4-C165-468B-9821-69E0028BC727}"/>
              </a:ext>
            </a:extLst>
          </p:cNvPr>
          <p:cNvGrpSpPr/>
          <p:nvPr/>
        </p:nvGrpSpPr>
        <p:grpSpPr>
          <a:xfrm>
            <a:off x="912929" y="5270809"/>
            <a:ext cx="3427974" cy="523220"/>
            <a:chOff x="912929" y="5270809"/>
            <a:chExt cx="3427974" cy="523220"/>
          </a:xfrm>
        </p:grpSpPr>
        <p:pic>
          <p:nvPicPr>
            <p:cNvPr id="8" name="Picture 7">
              <a:extLst>
                <a:ext uri="{FF2B5EF4-FFF2-40B4-BE49-F238E27FC236}">
                  <a16:creationId xmlns:a16="http://schemas.microsoft.com/office/drawing/2014/main" id="{0F92C662-E2FB-42C6-B9A1-CF99F4CA2E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12929" y="5340366"/>
              <a:ext cx="1792850" cy="384107"/>
            </a:xfrm>
            <a:prstGeom prst="rect">
              <a:avLst/>
            </a:prstGeom>
          </p:spPr>
        </p:pic>
        <p:sp>
          <p:nvSpPr>
            <p:cNvPr id="9" name="Rectangle 8">
              <a:extLst>
                <a:ext uri="{FF2B5EF4-FFF2-40B4-BE49-F238E27FC236}">
                  <a16:creationId xmlns:a16="http://schemas.microsoft.com/office/drawing/2014/main" id="{926B0F57-BD45-45AD-BD59-F2BFCB5C0165}"/>
                </a:ext>
              </a:extLst>
            </p:cNvPr>
            <p:cNvSpPr/>
            <p:nvPr/>
          </p:nvSpPr>
          <p:spPr>
            <a:xfrm>
              <a:off x="2705779" y="5270809"/>
              <a:ext cx="1635124" cy="523220"/>
            </a:xfrm>
            <a:prstGeom prst="rect">
              <a:avLst/>
            </a:prstGeom>
          </p:spPr>
          <p:txBody>
            <a:bodyPr wrap="square">
              <a:spAutoFit/>
            </a:bodyPr>
            <a:lstStyle/>
            <a:p>
              <a:r>
                <a:rPr lang="en-US" sz="2800" b="1" dirty="0">
                  <a:solidFill>
                    <a:srgbClr val="737373"/>
                  </a:solidFill>
                </a:rPr>
                <a:t>Services</a:t>
              </a:r>
            </a:p>
          </p:txBody>
        </p:sp>
      </p:grpSp>
    </p:spTree>
    <p:extLst>
      <p:ext uri="{BB962C8B-B14F-4D97-AF65-F5344CB8AC3E}">
        <p14:creationId xmlns:p14="http://schemas.microsoft.com/office/powerpoint/2010/main" val="669054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box&#10;&#10;Description automatically generated">
            <a:extLst>
              <a:ext uri="{FF2B5EF4-FFF2-40B4-BE49-F238E27FC236}">
                <a16:creationId xmlns:a16="http://schemas.microsoft.com/office/drawing/2014/main" id="{1F9667DA-4EAA-4A85-B1B4-A6F080D1313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137" b="13594"/>
          <a:stretch/>
        </p:blipFill>
        <p:spPr>
          <a:xfrm>
            <a:off x="1915681" y="1572704"/>
            <a:ext cx="8776273" cy="4936654"/>
          </a:xfrm>
          <a:prstGeom prst="rect">
            <a:avLst/>
          </a:prstGeom>
        </p:spPr>
      </p:pic>
      <p:sp>
        <p:nvSpPr>
          <p:cNvPr id="3" name="Title 1">
            <a:extLst>
              <a:ext uri="{FF2B5EF4-FFF2-40B4-BE49-F238E27FC236}">
                <a16:creationId xmlns:a16="http://schemas.microsoft.com/office/drawing/2014/main" id="{C648F2EB-1CBB-4819-B221-9024BBB666C5}"/>
              </a:ext>
            </a:extLst>
          </p:cNvPr>
          <p:cNvSpPr>
            <a:spLocks noGrp="1"/>
          </p:cNvSpPr>
          <p:nvPr>
            <p:ph type="title"/>
          </p:nvPr>
        </p:nvSpPr>
        <p:spPr>
          <a:xfrm>
            <a:off x="1046018" y="538307"/>
            <a:ext cx="10515600" cy="1325563"/>
          </a:xfrm>
        </p:spPr>
        <p:txBody>
          <a:bodyPr/>
          <a:lstStyle/>
          <a:p>
            <a:r>
              <a:rPr lang="en-US" dirty="0">
                <a:solidFill>
                  <a:schemeClr val="tx1"/>
                </a:solidFill>
              </a:rPr>
              <a:t>First Calculator</a:t>
            </a:r>
          </a:p>
        </p:txBody>
      </p:sp>
      <p:pic>
        <p:nvPicPr>
          <p:cNvPr id="4" name="Picture 3">
            <a:extLst>
              <a:ext uri="{FF2B5EF4-FFF2-40B4-BE49-F238E27FC236}">
                <a16:creationId xmlns:a16="http://schemas.microsoft.com/office/drawing/2014/main" id="{D9880CF3-897C-4DAE-978A-981E7F9F876C}"/>
              </a:ext>
            </a:extLst>
          </p:cNvPr>
          <p:cNvPicPr>
            <a:picLocks noChangeAspect="1"/>
          </p:cNvPicPr>
          <p:nvPr/>
        </p:nvPicPr>
        <p:blipFill>
          <a:blip r:embed="rId4"/>
          <a:stretch>
            <a:fillRect/>
          </a:stretch>
        </p:blipFill>
        <p:spPr>
          <a:xfrm>
            <a:off x="10747352" y="2387"/>
            <a:ext cx="1357342" cy="747411"/>
          </a:xfrm>
          <a:prstGeom prst="rect">
            <a:avLst/>
          </a:prstGeom>
        </p:spPr>
      </p:pic>
      <p:sp>
        <p:nvSpPr>
          <p:cNvPr id="6" name="Rectangle 5">
            <a:extLst>
              <a:ext uri="{FF2B5EF4-FFF2-40B4-BE49-F238E27FC236}">
                <a16:creationId xmlns:a16="http://schemas.microsoft.com/office/drawing/2014/main" id="{EFB84839-7BE2-41B1-9EDB-2866EA5AA6D6}"/>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2332062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9D190-A927-4380-95E9-63A84D67484A}"/>
              </a:ext>
            </a:extLst>
          </p:cNvPr>
          <p:cNvSpPr>
            <a:spLocks noGrp="1"/>
          </p:cNvSpPr>
          <p:nvPr>
            <p:ph idx="1"/>
          </p:nvPr>
        </p:nvSpPr>
        <p:spPr>
          <a:xfrm>
            <a:off x="696615" y="3099998"/>
            <a:ext cx="10515600" cy="1138173"/>
          </a:xfrm>
        </p:spPr>
        <p:txBody>
          <a:bodyPr>
            <a:normAutofit/>
          </a:bodyPr>
          <a:lstStyle/>
          <a:p>
            <a:pPr marL="0" indent="0" algn="ctr">
              <a:buNone/>
            </a:pPr>
            <a:r>
              <a:rPr lang="en-US" sz="5400" dirty="0"/>
              <a:t>1642</a:t>
            </a:r>
          </a:p>
        </p:txBody>
      </p:sp>
    </p:spTree>
    <p:extLst>
      <p:ext uri="{BB962C8B-B14F-4D97-AF65-F5344CB8AC3E}">
        <p14:creationId xmlns:p14="http://schemas.microsoft.com/office/powerpoint/2010/main" val="4206744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wall, sitting&#10;&#10;Description automatically generated">
            <a:extLst>
              <a:ext uri="{FF2B5EF4-FFF2-40B4-BE49-F238E27FC236}">
                <a16:creationId xmlns:a16="http://schemas.microsoft.com/office/drawing/2014/main" id="{F3968C63-F2D0-4BF9-8842-C3584B69B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5650" y="1284494"/>
            <a:ext cx="5800700" cy="5573506"/>
          </a:xfrm>
          <a:prstGeom prst="rect">
            <a:avLst/>
          </a:prstGeom>
        </p:spPr>
      </p:pic>
      <p:sp>
        <p:nvSpPr>
          <p:cNvPr id="6" name="Title 1">
            <a:extLst>
              <a:ext uri="{FF2B5EF4-FFF2-40B4-BE49-F238E27FC236}">
                <a16:creationId xmlns:a16="http://schemas.microsoft.com/office/drawing/2014/main" id="{708B7A19-5EEE-4B49-A097-2D5B6A81419F}"/>
              </a:ext>
            </a:extLst>
          </p:cNvPr>
          <p:cNvSpPr txBox="1">
            <a:spLocks/>
          </p:cNvSpPr>
          <p:nvPr/>
        </p:nvSpPr>
        <p:spPr>
          <a:xfrm>
            <a:off x="791006" y="461011"/>
            <a:ext cx="10515600" cy="8234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t>The Analytical Engine</a:t>
            </a:r>
          </a:p>
        </p:txBody>
      </p:sp>
      <p:pic>
        <p:nvPicPr>
          <p:cNvPr id="4" name="Picture 3">
            <a:extLst>
              <a:ext uri="{FF2B5EF4-FFF2-40B4-BE49-F238E27FC236}">
                <a16:creationId xmlns:a16="http://schemas.microsoft.com/office/drawing/2014/main" id="{D78FD54A-23E0-48D5-A8B0-489425200211}"/>
              </a:ext>
            </a:extLst>
          </p:cNvPr>
          <p:cNvPicPr>
            <a:picLocks noChangeAspect="1"/>
          </p:cNvPicPr>
          <p:nvPr/>
        </p:nvPicPr>
        <p:blipFill>
          <a:blip r:embed="rId4"/>
          <a:stretch>
            <a:fillRect/>
          </a:stretch>
        </p:blipFill>
        <p:spPr>
          <a:xfrm>
            <a:off x="10747352" y="2387"/>
            <a:ext cx="1357342" cy="747411"/>
          </a:xfrm>
          <a:prstGeom prst="rect">
            <a:avLst/>
          </a:prstGeom>
        </p:spPr>
      </p:pic>
      <p:sp>
        <p:nvSpPr>
          <p:cNvPr id="7" name="Rectangle 6">
            <a:extLst>
              <a:ext uri="{FF2B5EF4-FFF2-40B4-BE49-F238E27FC236}">
                <a16:creationId xmlns:a16="http://schemas.microsoft.com/office/drawing/2014/main" id="{25270F27-7047-4355-9419-C0667B9105AE}"/>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1540171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9D190-A927-4380-95E9-63A84D67484A}"/>
              </a:ext>
            </a:extLst>
          </p:cNvPr>
          <p:cNvSpPr>
            <a:spLocks noGrp="1"/>
          </p:cNvSpPr>
          <p:nvPr>
            <p:ph idx="1"/>
          </p:nvPr>
        </p:nvSpPr>
        <p:spPr>
          <a:xfrm>
            <a:off x="779207" y="3161940"/>
            <a:ext cx="10515600" cy="952860"/>
          </a:xfrm>
        </p:spPr>
        <p:txBody>
          <a:bodyPr vert="horz" lIns="91440" tIns="45720" rIns="91440" bIns="45720" rtlCol="0">
            <a:normAutofit/>
          </a:bodyPr>
          <a:lstStyle/>
          <a:p>
            <a:pPr marL="0" indent="0" algn="ctr">
              <a:buNone/>
            </a:pPr>
            <a:r>
              <a:rPr lang="en-US" sz="5400" dirty="0"/>
              <a:t>1837</a:t>
            </a:r>
          </a:p>
        </p:txBody>
      </p:sp>
    </p:spTree>
    <p:extLst>
      <p:ext uri="{BB962C8B-B14F-4D97-AF65-F5344CB8AC3E}">
        <p14:creationId xmlns:p14="http://schemas.microsoft.com/office/powerpoint/2010/main" val="2300943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metalware&#10;&#10;Description automatically generated">
            <a:extLst>
              <a:ext uri="{FF2B5EF4-FFF2-40B4-BE49-F238E27FC236}">
                <a16:creationId xmlns:a16="http://schemas.microsoft.com/office/drawing/2014/main" id="{7C4A8573-6E28-4A5A-9901-20FC1B0BBB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9623" y="1545316"/>
            <a:ext cx="3414619" cy="5070810"/>
          </a:xfrm>
        </p:spPr>
      </p:pic>
      <p:sp>
        <p:nvSpPr>
          <p:cNvPr id="3" name="Title 1">
            <a:extLst>
              <a:ext uri="{FF2B5EF4-FFF2-40B4-BE49-F238E27FC236}">
                <a16:creationId xmlns:a16="http://schemas.microsoft.com/office/drawing/2014/main" id="{D2086B8D-2284-4BAC-9315-5C99E55BB314}"/>
              </a:ext>
            </a:extLst>
          </p:cNvPr>
          <p:cNvSpPr>
            <a:spLocks noGrp="1"/>
          </p:cNvSpPr>
          <p:nvPr>
            <p:ph type="title"/>
          </p:nvPr>
        </p:nvSpPr>
        <p:spPr>
          <a:xfrm>
            <a:off x="838200" y="365125"/>
            <a:ext cx="10515600" cy="1325563"/>
          </a:xfrm>
        </p:spPr>
        <p:txBody>
          <a:bodyPr/>
          <a:lstStyle/>
          <a:p>
            <a:r>
              <a:rPr lang="en-US" dirty="0"/>
              <a:t>First Transistor</a:t>
            </a:r>
          </a:p>
        </p:txBody>
      </p:sp>
    </p:spTree>
    <p:extLst>
      <p:ext uri="{BB962C8B-B14F-4D97-AF65-F5344CB8AC3E}">
        <p14:creationId xmlns:p14="http://schemas.microsoft.com/office/powerpoint/2010/main" val="2571667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C6ACB6-4BA6-4CA6-87AA-1530CDDE230E}"/>
              </a:ext>
            </a:extLst>
          </p:cNvPr>
          <p:cNvSpPr>
            <a:spLocks noGrp="1"/>
          </p:cNvSpPr>
          <p:nvPr>
            <p:ph idx="1"/>
          </p:nvPr>
        </p:nvSpPr>
        <p:spPr>
          <a:xfrm>
            <a:off x="897193" y="3200287"/>
            <a:ext cx="10515600" cy="859095"/>
          </a:xfrm>
        </p:spPr>
        <p:txBody>
          <a:bodyPr>
            <a:normAutofit/>
          </a:bodyPr>
          <a:lstStyle/>
          <a:p>
            <a:pPr marL="0" indent="0" algn="ctr">
              <a:buNone/>
            </a:pPr>
            <a:r>
              <a:rPr lang="en-US" sz="5400" dirty="0"/>
              <a:t>1907</a:t>
            </a:r>
          </a:p>
        </p:txBody>
      </p:sp>
    </p:spTree>
    <p:extLst>
      <p:ext uri="{BB962C8B-B14F-4D97-AF65-F5344CB8AC3E}">
        <p14:creationId xmlns:p14="http://schemas.microsoft.com/office/powerpoint/2010/main" val="2556245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5A371-2ECA-4500-8978-D5F70E2309EC}"/>
              </a:ext>
            </a:extLst>
          </p:cNvPr>
          <p:cNvSpPr>
            <a:spLocks noGrp="1"/>
          </p:cNvSpPr>
          <p:nvPr>
            <p:ph idx="1"/>
          </p:nvPr>
        </p:nvSpPr>
        <p:spPr>
          <a:xfrm>
            <a:off x="649421" y="3052803"/>
            <a:ext cx="10515600" cy="752393"/>
          </a:xfrm>
        </p:spPr>
        <p:txBody>
          <a:bodyPr>
            <a:normAutofit/>
          </a:bodyPr>
          <a:lstStyle/>
          <a:p>
            <a:pPr marL="0" indent="0" algn="ctr">
              <a:buNone/>
            </a:pPr>
            <a:r>
              <a:rPr lang="en-US" sz="4400" dirty="0"/>
              <a:t>What ended the World War II ?</a:t>
            </a:r>
          </a:p>
        </p:txBody>
      </p:sp>
    </p:spTree>
    <p:extLst>
      <p:ext uri="{BB962C8B-B14F-4D97-AF65-F5344CB8AC3E}">
        <p14:creationId xmlns:p14="http://schemas.microsoft.com/office/powerpoint/2010/main" val="167505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building, table, indoor&#10;&#10;Description automatically generated">
            <a:extLst>
              <a:ext uri="{FF2B5EF4-FFF2-40B4-BE49-F238E27FC236}">
                <a16:creationId xmlns:a16="http://schemas.microsoft.com/office/drawing/2014/main" id="{1C731969-93E7-478B-86D2-3D8D556E5E4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240" r="4871"/>
          <a:stretch/>
        </p:blipFill>
        <p:spPr>
          <a:xfrm>
            <a:off x="1787595" y="1645919"/>
            <a:ext cx="8616810" cy="4846956"/>
          </a:xfrm>
          <a:prstGeom prst="rect">
            <a:avLst/>
          </a:prstGeom>
        </p:spPr>
      </p:pic>
      <p:sp>
        <p:nvSpPr>
          <p:cNvPr id="3" name="Title 1">
            <a:extLst>
              <a:ext uri="{FF2B5EF4-FFF2-40B4-BE49-F238E27FC236}">
                <a16:creationId xmlns:a16="http://schemas.microsoft.com/office/drawing/2014/main" id="{A87BD2E5-3779-4605-ABAC-3C59482C10FF}"/>
              </a:ext>
            </a:extLst>
          </p:cNvPr>
          <p:cNvSpPr>
            <a:spLocks noGrp="1"/>
          </p:cNvSpPr>
          <p:nvPr>
            <p:ph type="title"/>
          </p:nvPr>
        </p:nvSpPr>
        <p:spPr>
          <a:xfrm>
            <a:off x="838200" y="365125"/>
            <a:ext cx="10515600" cy="1325563"/>
          </a:xfrm>
        </p:spPr>
        <p:txBody>
          <a:bodyPr/>
          <a:lstStyle/>
          <a:p>
            <a:r>
              <a:rPr lang="en-US" dirty="0">
                <a:solidFill>
                  <a:schemeClr val="tx1"/>
                </a:solidFill>
              </a:rPr>
              <a:t>Alan Turing Machine</a:t>
            </a:r>
          </a:p>
        </p:txBody>
      </p:sp>
      <p:pic>
        <p:nvPicPr>
          <p:cNvPr id="4" name="Picture 3">
            <a:extLst>
              <a:ext uri="{FF2B5EF4-FFF2-40B4-BE49-F238E27FC236}">
                <a16:creationId xmlns:a16="http://schemas.microsoft.com/office/drawing/2014/main" id="{979FF9DC-B17B-4FDE-865E-1C9ED295A2E4}"/>
              </a:ext>
            </a:extLst>
          </p:cNvPr>
          <p:cNvPicPr>
            <a:picLocks noChangeAspect="1"/>
          </p:cNvPicPr>
          <p:nvPr/>
        </p:nvPicPr>
        <p:blipFill>
          <a:blip r:embed="rId4"/>
          <a:stretch>
            <a:fillRect/>
          </a:stretch>
        </p:blipFill>
        <p:spPr>
          <a:xfrm>
            <a:off x="10747352" y="2387"/>
            <a:ext cx="1357342" cy="747411"/>
          </a:xfrm>
          <a:prstGeom prst="rect">
            <a:avLst/>
          </a:prstGeom>
        </p:spPr>
      </p:pic>
      <p:sp>
        <p:nvSpPr>
          <p:cNvPr id="6" name="Rectangle 5">
            <a:extLst>
              <a:ext uri="{FF2B5EF4-FFF2-40B4-BE49-F238E27FC236}">
                <a16:creationId xmlns:a16="http://schemas.microsoft.com/office/drawing/2014/main" id="{719D5CD0-7CC2-47B1-B41D-1AC446E42430}"/>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380958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C6ACB6-4BA6-4CA6-87AA-1530CDDE230E}"/>
              </a:ext>
            </a:extLst>
          </p:cNvPr>
          <p:cNvSpPr>
            <a:spLocks noGrp="1"/>
          </p:cNvSpPr>
          <p:nvPr>
            <p:ph idx="1"/>
          </p:nvPr>
        </p:nvSpPr>
        <p:spPr>
          <a:xfrm>
            <a:off x="897193" y="3200287"/>
            <a:ext cx="10515600" cy="859095"/>
          </a:xfrm>
        </p:spPr>
        <p:txBody>
          <a:bodyPr>
            <a:normAutofit/>
          </a:bodyPr>
          <a:lstStyle/>
          <a:p>
            <a:pPr marL="0" indent="0" algn="ctr">
              <a:buNone/>
            </a:pPr>
            <a:r>
              <a:rPr lang="en-US" sz="5400" dirty="0"/>
              <a:t>1945</a:t>
            </a:r>
          </a:p>
        </p:txBody>
      </p:sp>
    </p:spTree>
    <p:extLst>
      <p:ext uri="{BB962C8B-B14F-4D97-AF65-F5344CB8AC3E}">
        <p14:creationId xmlns:p14="http://schemas.microsoft.com/office/powerpoint/2010/main" val="3710147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29265-77C2-4F4B-B5BF-39B986B6154B}"/>
              </a:ext>
            </a:extLst>
          </p:cNvPr>
          <p:cNvSpPr>
            <a:spLocks noGrp="1"/>
          </p:cNvSpPr>
          <p:nvPr>
            <p:ph type="title"/>
          </p:nvPr>
        </p:nvSpPr>
        <p:spPr/>
        <p:txBody>
          <a:bodyPr/>
          <a:lstStyle/>
          <a:p>
            <a:r>
              <a:rPr lang="en-US" dirty="0"/>
              <a:t>Lunar Module - AGC</a:t>
            </a:r>
          </a:p>
        </p:txBody>
      </p:sp>
      <p:pic>
        <p:nvPicPr>
          <p:cNvPr id="5" name="Content Placeholder 4" descr="A close up of a car&#10;&#10;Description automatically generated">
            <a:extLst>
              <a:ext uri="{FF2B5EF4-FFF2-40B4-BE49-F238E27FC236}">
                <a16:creationId xmlns:a16="http://schemas.microsoft.com/office/drawing/2014/main" id="{CF336955-A5BF-467E-9863-5092539853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5714" y="2062471"/>
            <a:ext cx="5866077" cy="3285003"/>
          </a:xfrm>
        </p:spPr>
      </p:pic>
      <p:pic>
        <p:nvPicPr>
          <p:cNvPr id="3" name="Picture 2">
            <a:extLst>
              <a:ext uri="{FF2B5EF4-FFF2-40B4-BE49-F238E27FC236}">
                <a16:creationId xmlns:a16="http://schemas.microsoft.com/office/drawing/2014/main" id="{C3284AD0-F93B-4235-9F97-ECF1CD327429}"/>
              </a:ext>
            </a:extLst>
          </p:cNvPr>
          <p:cNvPicPr>
            <a:picLocks noChangeAspect="1"/>
          </p:cNvPicPr>
          <p:nvPr/>
        </p:nvPicPr>
        <p:blipFill>
          <a:blip r:embed="rId4"/>
          <a:stretch>
            <a:fillRect/>
          </a:stretch>
        </p:blipFill>
        <p:spPr>
          <a:xfrm>
            <a:off x="6591791" y="1175658"/>
            <a:ext cx="5003643" cy="5085248"/>
          </a:xfrm>
          <a:prstGeom prst="rect">
            <a:avLst/>
          </a:prstGeom>
        </p:spPr>
      </p:pic>
    </p:spTree>
    <p:extLst>
      <p:ext uri="{BB962C8B-B14F-4D97-AF65-F5344CB8AC3E}">
        <p14:creationId xmlns:p14="http://schemas.microsoft.com/office/powerpoint/2010/main" val="1467280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472C4"/>
        </a:solidFill>
        <a:effectLst/>
      </p:bgPr>
    </p:bg>
    <p:spTree>
      <p:nvGrpSpPr>
        <p:cNvPr id="1" name=""/>
        <p:cNvGrpSpPr/>
        <p:nvPr/>
      </p:nvGrpSpPr>
      <p:grpSpPr>
        <a:xfrm>
          <a:off x="0" y="0"/>
          <a:ext cx="0" cy="0"/>
          <a:chOff x="0" y="0"/>
          <a:chExt cx="0" cy="0"/>
        </a:xfrm>
      </p:grpSpPr>
      <p:pic>
        <p:nvPicPr>
          <p:cNvPr id="6" name="Content Placeholder 5" descr="A screenshot of text&#10;&#10;Description automatically generated">
            <a:extLst>
              <a:ext uri="{FF2B5EF4-FFF2-40B4-BE49-F238E27FC236}">
                <a16:creationId xmlns:a16="http://schemas.microsoft.com/office/drawing/2014/main" id="{72583BC6-A70E-473D-A07D-8B8EC3CB4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6835" y="0"/>
            <a:ext cx="9498329" cy="6858000"/>
          </a:xfrm>
        </p:spPr>
      </p:pic>
      <p:sp>
        <p:nvSpPr>
          <p:cNvPr id="4" name="Footer Placeholder 3">
            <a:extLst>
              <a:ext uri="{FF2B5EF4-FFF2-40B4-BE49-F238E27FC236}">
                <a16:creationId xmlns:a16="http://schemas.microsoft.com/office/drawing/2014/main" id="{127D6AA8-05CA-4F30-A08C-D06EBC9D8F63}"/>
              </a:ext>
            </a:extLst>
          </p:cNvPr>
          <p:cNvSpPr>
            <a:spLocks noGrp="1"/>
          </p:cNvSpPr>
          <p:nvPr>
            <p:ph type="ftr" sz="quarter" idx="11"/>
          </p:nvPr>
        </p:nvSpPr>
        <p:spPr/>
        <p:txBody>
          <a:bodyPr/>
          <a:lstStyle/>
          <a:p>
            <a:r>
              <a:rPr lang="en-IN" dirty="0"/>
              <a:t>#</a:t>
            </a:r>
            <a:r>
              <a:rPr lang="en-IN" dirty="0" err="1"/>
              <a:t>PuneDevCon</a:t>
            </a:r>
            <a:endParaRPr lang="en-IN" dirty="0"/>
          </a:p>
        </p:txBody>
      </p:sp>
    </p:spTree>
    <p:extLst>
      <p:ext uri="{BB962C8B-B14F-4D97-AF65-F5344CB8AC3E}">
        <p14:creationId xmlns:p14="http://schemas.microsoft.com/office/powerpoint/2010/main" val="3955401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285FAD-BB4B-41B1-BE6A-2C215CE4304B}"/>
              </a:ext>
            </a:extLst>
          </p:cNvPr>
          <p:cNvSpPr>
            <a:spLocks noGrp="1"/>
          </p:cNvSpPr>
          <p:nvPr>
            <p:ph idx="1"/>
          </p:nvPr>
        </p:nvSpPr>
        <p:spPr>
          <a:xfrm>
            <a:off x="838200" y="3058703"/>
            <a:ext cx="10515600" cy="1368154"/>
          </a:xfrm>
        </p:spPr>
        <p:txBody>
          <a:bodyPr>
            <a:normAutofit/>
          </a:bodyPr>
          <a:lstStyle/>
          <a:p>
            <a:pPr marL="0" indent="0" algn="ctr">
              <a:buNone/>
            </a:pPr>
            <a:r>
              <a:rPr lang="en-US" sz="4000" dirty="0"/>
              <a:t>How Powerful was the computer of Apollo 11?</a:t>
            </a:r>
          </a:p>
        </p:txBody>
      </p:sp>
    </p:spTree>
    <p:extLst>
      <p:ext uri="{BB962C8B-B14F-4D97-AF65-F5344CB8AC3E}">
        <p14:creationId xmlns:p14="http://schemas.microsoft.com/office/powerpoint/2010/main" val="550666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C6ACB6-4BA6-4CA6-87AA-1530CDDE230E}"/>
              </a:ext>
            </a:extLst>
          </p:cNvPr>
          <p:cNvSpPr>
            <a:spLocks noGrp="1"/>
          </p:cNvSpPr>
          <p:nvPr>
            <p:ph idx="1"/>
          </p:nvPr>
        </p:nvSpPr>
        <p:spPr>
          <a:xfrm>
            <a:off x="897193" y="3200287"/>
            <a:ext cx="10515600" cy="859095"/>
          </a:xfrm>
        </p:spPr>
        <p:txBody>
          <a:bodyPr>
            <a:normAutofit/>
          </a:bodyPr>
          <a:lstStyle/>
          <a:p>
            <a:pPr marL="0" indent="0" algn="ctr">
              <a:buNone/>
            </a:pPr>
            <a:r>
              <a:rPr lang="en-US" sz="5400" dirty="0"/>
              <a:t>1969</a:t>
            </a:r>
          </a:p>
        </p:txBody>
      </p:sp>
    </p:spTree>
    <p:extLst>
      <p:ext uri="{BB962C8B-B14F-4D97-AF65-F5344CB8AC3E}">
        <p14:creationId xmlns:p14="http://schemas.microsoft.com/office/powerpoint/2010/main" val="1554232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7676FC-AB5C-4701-928F-8C8FE210020F}"/>
              </a:ext>
            </a:extLst>
          </p:cNvPr>
          <p:cNvPicPr>
            <a:picLocks noChangeAspect="1"/>
          </p:cNvPicPr>
          <p:nvPr/>
        </p:nvPicPr>
        <p:blipFill>
          <a:blip r:embed="rId3"/>
          <a:stretch>
            <a:fillRect/>
          </a:stretch>
        </p:blipFill>
        <p:spPr>
          <a:xfrm>
            <a:off x="10747352" y="2387"/>
            <a:ext cx="1357342" cy="747411"/>
          </a:xfrm>
          <a:prstGeom prst="rect">
            <a:avLst/>
          </a:prstGeom>
        </p:spPr>
      </p:pic>
      <p:pic>
        <p:nvPicPr>
          <p:cNvPr id="9" name="Content Placeholder 8">
            <a:extLst>
              <a:ext uri="{FF2B5EF4-FFF2-40B4-BE49-F238E27FC236}">
                <a16:creationId xmlns:a16="http://schemas.microsoft.com/office/drawing/2014/main" id="{AC3697C8-F9CA-4E47-B445-B0099414602B}"/>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267" t="11159" r="1758" b="4689"/>
          <a:stretch/>
        </p:blipFill>
        <p:spPr>
          <a:xfrm>
            <a:off x="2455718" y="914399"/>
            <a:ext cx="7280563" cy="5860824"/>
          </a:xfrm>
        </p:spPr>
      </p:pic>
      <p:sp>
        <p:nvSpPr>
          <p:cNvPr id="2" name="Rectangle 1">
            <a:extLst>
              <a:ext uri="{FF2B5EF4-FFF2-40B4-BE49-F238E27FC236}">
                <a16:creationId xmlns:a16="http://schemas.microsoft.com/office/drawing/2014/main" id="{4C272E41-FCB6-4A7B-95C6-5E58D7967EF9}"/>
              </a:ext>
            </a:extLst>
          </p:cNvPr>
          <p:cNvSpPr/>
          <p:nvPr/>
        </p:nvSpPr>
        <p:spPr>
          <a:xfrm>
            <a:off x="511682" y="165023"/>
            <a:ext cx="10137519" cy="584775"/>
          </a:xfrm>
          <a:prstGeom prst="rect">
            <a:avLst/>
          </a:prstGeom>
        </p:spPr>
        <p:txBody>
          <a:bodyPr wrap="none">
            <a:spAutoFit/>
          </a:bodyPr>
          <a:lstStyle/>
          <a:p>
            <a:r>
              <a:rPr lang="en-US" sz="3200" dirty="0"/>
              <a:t>Microprocessor transistor counts 1971-2011 &amp; Moore’s Law</a:t>
            </a:r>
          </a:p>
        </p:txBody>
      </p:sp>
      <p:sp>
        <p:nvSpPr>
          <p:cNvPr id="5" name="Rectangle 4">
            <a:extLst>
              <a:ext uri="{FF2B5EF4-FFF2-40B4-BE49-F238E27FC236}">
                <a16:creationId xmlns:a16="http://schemas.microsoft.com/office/drawing/2014/main" id="{97339BAE-BB2A-4F1D-B1D7-6397644C5188}"/>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2743109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2DC7F0-C291-4514-83DA-3E121BFA19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915" r="19792"/>
          <a:stretch/>
        </p:blipFill>
        <p:spPr>
          <a:xfrm>
            <a:off x="2937880" y="873956"/>
            <a:ext cx="6170725" cy="5338403"/>
          </a:xfrm>
        </p:spPr>
      </p:pic>
    </p:spTree>
    <p:extLst>
      <p:ext uri="{BB962C8B-B14F-4D97-AF65-F5344CB8AC3E}">
        <p14:creationId xmlns:p14="http://schemas.microsoft.com/office/powerpoint/2010/main" val="1328314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B088AD-3F94-42F1-A718-75806A586143}"/>
              </a:ext>
            </a:extLst>
          </p:cNvPr>
          <p:cNvSpPr>
            <a:spLocks noGrp="1"/>
          </p:cNvSpPr>
          <p:nvPr>
            <p:ph idx="1"/>
          </p:nvPr>
        </p:nvSpPr>
        <p:spPr>
          <a:xfrm>
            <a:off x="838200" y="3077585"/>
            <a:ext cx="10515600" cy="993672"/>
          </a:xfrm>
        </p:spPr>
        <p:txBody>
          <a:bodyPr>
            <a:normAutofit/>
          </a:bodyPr>
          <a:lstStyle/>
          <a:p>
            <a:pPr marL="0" indent="0" algn="ctr">
              <a:buNone/>
            </a:pPr>
            <a:r>
              <a:rPr lang="en-US" sz="4800" dirty="0"/>
              <a:t>6,900,000,000 Transistor</a:t>
            </a:r>
          </a:p>
        </p:txBody>
      </p:sp>
    </p:spTree>
    <p:extLst>
      <p:ext uri="{BB962C8B-B14F-4D97-AF65-F5344CB8AC3E}">
        <p14:creationId xmlns:p14="http://schemas.microsoft.com/office/powerpoint/2010/main" val="2716939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5EA3-9C3A-4DDC-9CC1-2D43A9DFC5EF}"/>
              </a:ext>
            </a:extLst>
          </p:cNvPr>
          <p:cNvSpPr>
            <a:spLocks noGrp="1"/>
          </p:cNvSpPr>
          <p:nvPr>
            <p:ph type="title"/>
          </p:nvPr>
        </p:nvSpPr>
        <p:spPr>
          <a:xfrm>
            <a:off x="838200" y="2471680"/>
            <a:ext cx="10515600" cy="1914639"/>
          </a:xfrm>
        </p:spPr>
        <p:txBody>
          <a:bodyPr>
            <a:normAutofit/>
          </a:bodyPr>
          <a:lstStyle/>
          <a:p>
            <a:pPr algn="ctr"/>
            <a:r>
              <a:rPr lang="en-US" dirty="0"/>
              <a:t>What is Wrong with</a:t>
            </a:r>
            <a:br>
              <a:rPr lang="en-US" dirty="0"/>
            </a:br>
            <a:r>
              <a:rPr lang="en-US" sz="6000" dirty="0"/>
              <a:t>Hardware?</a:t>
            </a:r>
            <a:endParaRPr lang="en-US" dirty="0"/>
          </a:p>
        </p:txBody>
      </p:sp>
    </p:spTree>
    <p:extLst>
      <p:ext uri="{BB962C8B-B14F-4D97-AF65-F5344CB8AC3E}">
        <p14:creationId xmlns:p14="http://schemas.microsoft.com/office/powerpoint/2010/main" val="346097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9C84-D37E-4014-B7E4-19E0D92AF7E3}"/>
              </a:ext>
            </a:extLst>
          </p:cNvPr>
          <p:cNvSpPr>
            <a:spLocks noGrp="1"/>
          </p:cNvSpPr>
          <p:nvPr>
            <p:ph type="title"/>
          </p:nvPr>
        </p:nvSpPr>
        <p:spPr/>
        <p:txBody>
          <a:bodyPr/>
          <a:lstStyle/>
          <a:p>
            <a:r>
              <a:rPr lang="en-US" dirty="0"/>
              <a:t>Soft-ware</a:t>
            </a:r>
          </a:p>
        </p:txBody>
      </p:sp>
      <p:sp>
        <p:nvSpPr>
          <p:cNvPr id="3" name="Content Placeholder 2">
            <a:extLst>
              <a:ext uri="{FF2B5EF4-FFF2-40B4-BE49-F238E27FC236}">
                <a16:creationId xmlns:a16="http://schemas.microsoft.com/office/drawing/2014/main" id="{F76C1FF8-998F-4BF4-8A5D-CC8DABB126B8}"/>
              </a:ext>
            </a:extLst>
          </p:cNvPr>
          <p:cNvSpPr>
            <a:spLocks noGrp="1"/>
          </p:cNvSpPr>
          <p:nvPr>
            <p:ph idx="1"/>
          </p:nvPr>
        </p:nvSpPr>
        <p:spPr/>
        <p:txBody>
          <a:bodyPr>
            <a:normAutofit/>
          </a:bodyPr>
          <a:lstStyle/>
          <a:p>
            <a:pPr marL="0" indent="0">
              <a:lnSpc>
                <a:spcPct val="150000"/>
              </a:lnSpc>
              <a:buNone/>
            </a:pPr>
            <a:r>
              <a:rPr lang="en-US" sz="3600" dirty="0"/>
              <a:t>“……Software was invented to be “soft.” It was intended to be a way to easily change the behavior of machines. If we’d wanted the behavior of machines to be hard to change, we would have called it </a:t>
            </a:r>
            <a:r>
              <a:rPr lang="en-US" sz="3600" i="1" dirty="0"/>
              <a:t>hard</a:t>
            </a:r>
            <a:r>
              <a:rPr lang="en-US" sz="3600" dirty="0"/>
              <a:t>ware.”</a:t>
            </a:r>
          </a:p>
          <a:p>
            <a:pPr marL="0" indent="0">
              <a:lnSpc>
                <a:spcPct val="150000"/>
              </a:lnSpc>
              <a:buNone/>
            </a:pPr>
            <a:r>
              <a:rPr lang="en-US" sz="3600" dirty="0"/>
              <a:t>								- Uncle “Bob”</a:t>
            </a:r>
          </a:p>
        </p:txBody>
      </p:sp>
    </p:spTree>
    <p:extLst>
      <p:ext uri="{BB962C8B-B14F-4D97-AF65-F5344CB8AC3E}">
        <p14:creationId xmlns:p14="http://schemas.microsoft.com/office/powerpoint/2010/main" val="1989644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C902-4E31-4957-896E-693C32A6B03E}"/>
              </a:ext>
            </a:extLst>
          </p:cNvPr>
          <p:cNvSpPr>
            <a:spLocks noGrp="1"/>
          </p:cNvSpPr>
          <p:nvPr>
            <p:ph type="title"/>
          </p:nvPr>
        </p:nvSpPr>
        <p:spPr>
          <a:xfrm>
            <a:off x="895350" y="2558256"/>
            <a:ext cx="10515600" cy="1325563"/>
          </a:xfrm>
        </p:spPr>
        <p:txBody>
          <a:bodyPr>
            <a:normAutofit/>
          </a:bodyPr>
          <a:lstStyle/>
          <a:p>
            <a:pPr algn="ctr"/>
            <a:r>
              <a:rPr lang="en-US" sz="5400" dirty="0"/>
              <a:t>Programming Paradigm</a:t>
            </a:r>
          </a:p>
        </p:txBody>
      </p:sp>
    </p:spTree>
    <p:extLst>
      <p:ext uri="{BB962C8B-B14F-4D97-AF65-F5344CB8AC3E}">
        <p14:creationId xmlns:p14="http://schemas.microsoft.com/office/powerpoint/2010/main" val="3304425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50566-43B8-4EF1-9DA4-CD2ABD4A84AF}"/>
              </a:ext>
            </a:extLst>
          </p:cNvPr>
          <p:cNvSpPr>
            <a:spLocks noGrp="1"/>
          </p:cNvSpPr>
          <p:nvPr>
            <p:ph idx="1"/>
          </p:nvPr>
        </p:nvSpPr>
        <p:spPr>
          <a:xfrm>
            <a:off x="838200" y="2215095"/>
            <a:ext cx="10515600" cy="2427810"/>
          </a:xfrm>
        </p:spPr>
        <p:txBody>
          <a:bodyPr>
            <a:normAutofit/>
          </a:bodyPr>
          <a:lstStyle/>
          <a:p>
            <a:pPr marL="457200" indent="-457200"/>
            <a:r>
              <a:rPr lang="en-US" sz="4800" dirty="0"/>
              <a:t>Structured Programming</a:t>
            </a:r>
          </a:p>
          <a:p>
            <a:pPr marL="457200" indent="-457200"/>
            <a:r>
              <a:rPr lang="en-US" sz="4800" dirty="0"/>
              <a:t>Object Oriented Programming</a:t>
            </a:r>
          </a:p>
          <a:p>
            <a:pPr marL="457200" indent="-457200"/>
            <a:r>
              <a:rPr lang="en-US" sz="4800" dirty="0"/>
              <a:t>Functional Programming</a:t>
            </a:r>
          </a:p>
        </p:txBody>
      </p:sp>
    </p:spTree>
    <p:extLst>
      <p:ext uri="{BB962C8B-B14F-4D97-AF65-F5344CB8AC3E}">
        <p14:creationId xmlns:p14="http://schemas.microsoft.com/office/powerpoint/2010/main" val="370130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50566-43B8-4EF1-9DA4-CD2ABD4A84AF}"/>
              </a:ext>
            </a:extLst>
          </p:cNvPr>
          <p:cNvSpPr>
            <a:spLocks noGrp="1"/>
          </p:cNvSpPr>
          <p:nvPr>
            <p:ph idx="1"/>
          </p:nvPr>
        </p:nvSpPr>
        <p:spPr>
          <a:xfrm>
            <a:off x="838200" y="2757723"/>
            <a:ext cx="10515600" cy="823185"/>
          </a:xfrm>
        </p:spPr>
        <p:txBody>
          <a:bodyPr>
            <a:normAutofit lnSpcReduction="10000"/>
          </a:bodyPr>
          <a:lstStyle/>
          <a:p>
            <a:pPr marL="0" indent="0" algn="ctr">
              <a:buNone/>
            </a:pPr>
            <a:r>
              <a:rPr lang="en-US" sz="5400" dirty="0"/>
              <a:t>Structured Programming</a:t>
            </a:r>
          </a:p>
        </p:txBody>
      </p:sp>
    </p:spTree>
    <p:extLst>
      <p:ext uri="{BB962C8B-B14F-4D97-AF65-F5344CB8AC3E}">
        <p14:creationId xmlns:p14="http://schemas.microsoft.com/office/powerpoint/2010/main" val="1171496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5978236" y="213297"/>
            <a:ext cx="6213764" cy="6111303"/>
          </a:xfrm>
        </p:spPr>
        <p:txBody>
          <a:bodyPr/>
          <a:lstStyle/>
          <a:p>
            <a:pPr marL="228600" indent="-228600">
              <a:buFont typeface="Arial" panose="020B0604020202020204" pitchFamily="34" charset="0"/>
              <a:buChar char="•"/>
            </a:pPr>
            <a:r>
              <a:rPr lang="en-US" sz="2400" dirty="0"/>
              <a:t>17+ years of Software Development Experience in Microsoft Technology</a:t>
            </a:r>
          </a:p>
          <a:p>
            <a:pPr marL="228600" indent="-228600">
              <a:buFont typeface="Arial" panose="020B0604020202020204" pitchFamily="34" charset="0"/>
              <a:buChar char="•"/>
            </a:pPr>
            <a:r>
              <a:rPr lang="en-US" sz="2400" dirty="0"/>
              <a:t>Worked with various MNC before joining Microsoft 5+ year back</a:t>
            </a:r>
          </a:p>
          <a:p>
            <a:pPr marL="228600" indent="-228600">
              <a:buFont typeface="Arial" panose="020B0604020202020204" pitchFamily="34" charset="0"/>
              <a:buChar char="•"/>
            </a:pPr>
            <a:r>
              <a:rPr lang="en-US" sz="2400" dirty="0"/>
              <a:t>Microsoft Certified Trainer</a:t>
            </a:r>
          </a:p>
          <a:p>
            <a:pPr marL="228600" indent="-228600">
              <a:buFont typeface="Arial" panose="020B0604020202020204" pitchFamily="34" charset="0"/>
              <a:buChar char="•"/>
            </a:pPr>
            <a:r>
              <a:rPr lang="en-US" sz="2400" dirty="0"/>
              <a:t>MCSD, MCSE, MCP</a:t>
            </a:r>
          </a:p>
          <a:p>
            <a:pPr marL="228600" indent="-228600">
              <a:buFont typeface="Arial" panose="020B0604020202020204" pitchFamily="34" charset="0"/>
              <a:buChar char="•"/>
            </a:pPr>
            <a:r>
              <a:rPr lang="en-US" sz="2400" dirty="0"/>
              <a:t>Certified Azure Solution Architect</a:t>
            </a:r>
          </a:p>
          <a:p>
            <a:pPr marL="228600" indent="-228600">
              <a:buFont typeface="Arial" panose="020B0604020202020204" pitchFamily="34" charset="0"/>
              <a:buChar char="•"/>
            </a:pPr>
            <a:r>
              <a:rPr lang="en-US" sz="2400" dirty="0"/>
              <a:t>TOGAF(9.1) Certified Enterprise Architect</a:t>
            </a:r>
          </a:p>
          <a:p>
            <a:pPr marL="228600" indent="-228600">
              <a:buFont typeface="Arial" panose="020B0604020202020204" pitchFamily="34" charset="0"/>
              <a:buChar char="•"/>
            </a:pPr>
            <a:r>
              <a:rPr lang="en-US" sz="2400" dirty="0"/>
              <a:t>Technology Coverage</a:t>
            </a:r>
          </a:p>
          <a:p>
            <a:pPr marL="457200" lvl="1" indent="-228600"/>
            <a:r>
              <a:rPr lang="en-US" sz="2000" dirty="0">
                <a:solidFill>
                  <a:schemeClr val="bg1"/>
                </a:solidFill>
              </a:rPr>
              <a:t>.Net Core, MVC 6, </a:t>
            </a:r>
            <a:r>
              <a:rPr lang="en-US" sz="2000" dirty="0" err="1">
                <a:solidFill>
                  <a:schemeClr val="bg1"/>
                </a:solidFill>
              </a:rPr>
              <a:t>WebAPIs</a:t>
            </a:r>
            <a:endParaRPr lang="en-US" sz="2000" dirty="0">
              <a:solidFill>
                <a:schemeClr val="bg1"/>
              </a:solidFill>
            </a:endParaRPr>
          </a:p>
          <a:p>
            <a:pPr marL="457200" lvl="1" indent="-228600"/>
            <a:r>
              <a:rPr lang="en-US" sz="2000" dirty="0">
                <a:solidFill>
                  <a:schemeClr val="bg1"/>
                </a:solidFill>
              </a:rPr>
              <a:t>Azure IaaS/PaaS Solution/Services</a:t>
            </a:r>
          </a:p>
          <a:p>
            <a:pPr marL="457200" lvl="1" indent="-228600"/>
            <a:r>
              <a:rPr lang="en-US" sz="2000" dirty="0">
                <a:solidFill>
                  <a:schemeClr val="bg1"/>
                </a:solidFill>
              </a:rPr>
              <a:t>Office 365, SharePoint, ODFB</a:t>
            </a:r>
          </a:p>
          <a:p>
            <a:pPr marL="457200" lvl="1" indent="-228600"/>
            <a:r>
              <a:rPr lang="en-US" sz="2000" dirty="0">
                <a:solidFill>
                  <a:schemeClr val="bg1"/>
                </a:solidFill>
              </a:rPr>
              <a:t>OSS (Docker, Kubernetes)</a:t>
            </a:r>
          </a:p>
          <a:p>
            <a:pPr marL="228600" indent="-228600">
              <a:buFont typeface="Arial" panose="020B0604020202020204" pitchFamily="34" charset="0"/>
              <a:buChar char="•"/>
            </a:pPr>
            <a:r>
              <a:rPr lang="en-US" sz="2400" dirty="0"/>
              <a:t>BTW, I am an Ex-Soldier from </a:t>
            </a:r>
            <a:r>
              <a:rPr lang="en-US" sz="2400" b="1" dirty="0">
                <a:solidFill>
                  <a:schemeClr val="bg1"/>
                </a:solidFill>
              </a:rPr>
              <a:t>I</a:t>
            </a:r>
            <a:r>
              <a:rPr lang="en-US" sz="2400" dirty="0"/>
              <a:t>ndian </a:t>
            </a:r>
            <a:r>
              <a:rPr lang="en-US" sz="2400" b="1" dirty="0">
                <a:solidFill>
                  <a:schemeClr val="bg1"/>
                </a:solidFill>
              </a:rPr>
              <a:t>A</a:t>
            </a:r>
            <a:r>
              <a:rPr lang="en-US" sz="2400" dirty="0"/>
              <a:t>ir </a:t>
            </a:r>
            <a:r>
              <a:rPr lang="en-US" sz="2400" b="1" dirty="0">
                <a:solidFill>
                  <a:schemeClr val="bg1"/>
                </a:solidFill>
              </a:rPr>
              <a:t>F</a:t>
            </a:r>
            <a:r>
              <a:rPr lang="en-US" sz="2400" dirty="0"/>
              <a:t>orce</a:t>
            </a:r>
          </a:p>
          <a:p>
            <a:pPr marL="342900" indent="-342900">
              <a:buFont typeface="Arial" panose="020B0604020202020204" pitchFamily="34" charset="0"/>
              <a:buChar char="•"/>
            </a:pPr>
            <a:endParaRPr lang="en-US" sz="1800" dirty="0"/>
          </a:p>
        </p:txBody>
      </p:sp>
      <p:sp>
        <p:nvSpPr>
          <p:cNvPr id="4" name="Title 3"/>
          <p:cNvSpPr>
            <a:spLocks noGrp="1"/>
          </p:cNvSpPr>
          <p:nvPr>
            <p:ph type="title" idx="4294967295"/>
          </p:nvPr>
        </p:nvSpPr>
        <p:spPr>
          <a:xfrm>
            <a:off x="287819" y="4273024"/>
            <a:ext cx="5221435" cy="609600"/>
          </a:xfrm>
        </p:spPr>
        <p:txBody>
          <a:bodyPr>
            <a:normAutofit fontScale="90000"/>
          </a:bodyPr>
          <a:lstStyle/>
          <a:p>
            <a:r>
              <a:rPr lang="en-US" dirty="0"/>
              <a:t>Pradeep Nair</a:t>
            </a:r>
            <a:br>
              <a:rPr lang="en-US" dirty="0"/>
            </a:br>
            <a:r>
              <a:rPr lang="en-US" dirty="0"/>
              <a:t>Sr. PFE</a:t>
            </a:r>
            <a:br>
              <a:rPr lang="en-US" dirty="0"/>
            </a:br>
            <a:r>
              <a:rPr lang="en-US" dirty="0"/>
              <a:t>Microsoft Services</a:t>
            </a:r>
          </a:p>
        </p:txBody>
      </p:sp>
      <p:pic>
        <p:nvPicPr>
          <p:cNvPr id="6" name="Picture 5">
            <a:extLst>
              <a:ext uri="{FF2B5EF4-FFF2-40B4-BE49-F238E27FC236}">
                <a16:creationId xmlns:a16="http://schemas.microsoft.com/office/drawing/2014/main" id="{8E64A29A-DE66-49D2-9D67-D418601F9FD7}"/>
              </a:ext>
            </a:extLst>
          </p:cNvPr>
          <p:cNvPicPr>
            <a:picLocks noChangeAspect="1"/>
          </p:cNvPicPr>
          <p:nvPr/>
        </p:nvPicPr>
        <p:blipFill>
          <a:blip r:embed="rId3"/>
          <a:stretch>
            <a:fillRect/>
          </a:stretch>
        </p:blipFill>
        <p:spPr>
          <a:xfrm>
            <a:off x="1371600" y="213297"/>
            <a:ext cx="3365894" cy="3247595"/>
          </a:xfrm>
          <a:prstGeom prst="rect">
            <a:avLst/>
          </a:prstGeom>
        </p:spPr>
      </p:pic>
    </p:spTree>
    <p:extLst>
      <p:ext uri="{BB962C8B-B14F-4D97-AF65-F5344CB8AC3E}">
        <p14:creationId xmlns:p14="http://schemas.microsoft.com/office/powerpoint/2010/main" val="899789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563BF9-AA7E-4080-B30E-B181F8319079}"/>
              </a:ext>
            </a:extLst>
          </p:cNvPr>
          <p:cNvPicPr>
            <a:picLocks noChangeAspect="1"/>
          </p:cNvPicPr>
          <p:nvPr/>
        </p:nvPicPr>
        <p:blipFill rotWithShape="1">
          <a:blip r:embed="rId2"/>
          <a:srcRect l="-5664" t="620" r="46705"/>
          <a:stretch/>
        </p:blipFill>
        <p:spPr>
          <a:xfrm>
            <a:off x="3344765" y="748170"/>
            <a:ext cx="5502469" cy="5361659"/>
          </a:xfrm>
          <a:prstGeom prst="rect">
            <a:avLst/>
          </a:prstGeom>
        </p:spPr>
      </p:pic>
      <p:pic>
        <p:nvPicPr>
          <p:cNvPr id="3" name="Picture 2">
            <a:extLst>
              <a:ext uri="{FF2B5EF4-FFF2-40B4-BE49-F238E27FC236}">
                <a16:creationId xmlns:a16="http://schemas.microsoft.com/office/drawing/2014/main" id="{A70A9216-6F79-4C1C-8BF9-AE2B8B06C218}"/>
              </a:ext>
            </a:extLst>
          </p:cNvPr>
          <p:cNvPicPr>
            <a:picLocks noChangeAspect="1"/>
          </p:cNvPicPr>
          <p:nvPr/>
        </p:nvPicPr>
        <p:blipFill>
          <a:blip r:embed="rId3"/>
          <a:stretch>
            <a:fillRect/>
          </a:stretch>
        </p:blipFill>
        <p:spPr>
          <a:xfrm>
            <a:off x="10747352" y="2387"/>
            <a:ext cx="1357342" cy="747411"/>
          </a:xfrm>
          <a:prstGeom prst="rect">
            <a:avLst/>
          </a:prstGeom>
        </p:spPr>
      </p:pic>
      <p:sp>
        <p:nvSpPr>
          <p:cNvPr id="4" name="Rectangle 3">
            <a:extLst>
              <a:ext uri="{FF2B5EF4-FFF2-40B4-BE49-F238E27FC236}">
                <a16:creationId xmlns:a16="http://schemas.microsoft.com/office/drawing/2014/main" id="{715E8448-B437-472D-A53D-66224DAA0064}"/>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12888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A9787-F321-4E97-8EE8-F706FA34DBC8}"/>
              </a:ext>
            </a:extLst>
          </p:cNvPr>
          <p:cNvSpPr>
            <a:spLocks noGrp="1"/>
          </p:cNvSpPr>
          <p:nvPr>
            <p:ph idx="1"/>
          </p:nvPr>
        </p:nvSpPr>
        <p:spPr>
          <a:xfrm>
            <a:off x="838200" y="3038055"/>
            <a:ext cx="10515600" cy="781890"/>
          </a:xfrm>
        </p:spPr>
        <p:txBody>
          <a:bodyPr>
            <a:normAutofit lnSpcReduction="10000"/>
          </a:bodyPr>
          <a:lstStyle/>
          <a:p>
            <a:pPr marL="0" indent="0" algn="ctr">
              <a:buNone/>
            </a:pPr>
            <a:r>
              <a:rPr lang="en-US" sz="5400" dirty="0" err="1">
                <a:latin typeface="Consolas" panose="020B0609020204030204" pitchFamily="49" charset="0"/>
              </a:rPr>
              <a:t>goto</a:t>
            </a:r>
            <a:endParaRPr lang="en-US" sz="5400" dirty="0">
              <a:latin typeface="Consolas" panose="020B0609020204030204" pitchFamily="49" charset="0"/>
            </a:endParaRPr>
          </a:p>
        </p:txBody>
      </p:sp>
    </p:spTree>
    <p:extLst>
      <p:ext uri="{BB962C8B-B14F-4D97-AF65-F5344CB8AC3E}">
        <p14:creationId xmlns:p14="http://schemas.microsoft.com/office/powerpoint/2010/main" val="649418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41436F-7E06-4663-926B-C57CAF59921B}"/>
              </a:ext>
            </a:extLst>
          </p:cNvPr>
          <p:cNvPicPr>
            <a:picLocks noChangeAspect="1"/>
          </p:cNvPicPr>
          <p:nvPr/>
        </p:nvPicPr>
        <p:blipFill rotWithShape="1">
          <a:blip r:embed="rId2"/>
          <a:srcRect r="19600"/>
          <a:stretch/>
        </p:blipFill>
        <p:spPr>
          <a:xfrm>
            <a:off x="2212258" y="809995"/>
            <a:ext cx="8276794" cy="5238009"/>
          </a:xfrm>
          <a:prstGeom prst="rect">
            <a:avLst/>
          </a:prstGeom>
        </p:spPr>
      </p:pic>
      <p:pic>
        <p:nvPicPr>
          <p:cNvPr id="3" name="Picture 2">
            <a:extLst>
              <a:ext uri="{FF2B5EF4-FFF2-40B4-BE49-F238E27FC236}">
                <a16:creationId xmlns:a16="http://schemas.microsoft.com/office/drawing/2014/main" id="{DAA6E1C8-1185-494E-AB8F-BCA927E2E911}"/>
              </a:ext>
            </a:extLst>
          </p:cNvPr>
          <p:cNvPicPr>
            <a:picLocks noChangeAspect="1"/>
          </p:cNvPicPr>
          <p:nvPr/>
        </p:nvPicPr>
        <p:blipFill>
          <a:blip r:embed="rId3"/>
          <a:stretch>
            <a:fillRect/>
          </a:stretch>
        </p:blipFill>
        <p:spPr>
          <a:xfrm>
            <a:off x="10747352" y="2387"/>
            <a:ext cx="1357342" cy="747411"/>
          </a:xfrm>
          <a:prstGeom prst="rect">
            <a:avLst/>
          </a:prstGeom>
        </p:spPr>
      </p:pic>
      <p:sp>
        <p:nvSpPr>
          <p:cNvPr id="4" name="Rectangle 3">
            <a:extLst>
              <a:ext uri="{FF2B5EF4-FFF2-40B4-BE49-F238E27FC236}">
                <a16:creationId xmlns:a16="http://schemas.microsoft.com/office/drawing/2014/main" id="{C56A3FE0-74D7-49C2-8BD3-BF0347A4A1C6}"/>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3066259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A9787-F321-4E97-8EE8-F706FA34DBC8}"/>
              </a:ext>
            </a:extLst>
          </p:cNvPr>
          <p:cNvSpPr>
            <a:spLocks noGrp="1"/>
          </p:cNvSpPr>
          <p:nvPr>
            <p:ph idx="1"/>
          </p:nvPr>
        </p:nvSpPr>
        <p:spPr>
          <a:xfrm>
            <a:off x="838200" y="1157838"/>
            <a:ext cx="10515600" cy="5076048"/>
          </a:xfrm>
        </p:spPr>
        <p:txBody>
          <a:bodyPr>
            <a:normAutofit/>
          </a:bodyPr>
          <a:lstStyle/>
          <a:p>
            <a:pPr marL="0" indent="0" algn="ctr">
              <a:buNone/>
            </a:pPr>
            <a:r>
              <a:rPr lang="en-US" sz="4000" dirty="0">
                <a:latin typeface="Consolas" panose="020B0609020204030204" pitchFamily="49" charset="0"/>
              </a:rPr>
              <a:t>if</a:t>
            </a:r>
          </a:p>
          <a:p>
            <a:pPr marL="0" indent="0" algn="ctr">
              <a:buNone/>
            </a:pPr>
            <a:r>
              <a:rPr lang="en-US" sz="4000" dirty="0">
                <a:latin typeface="Consolas" panose="020B0609020204030204" pitchFamily="49" charset="0"/>
              </a:rPr>
              <a:t>then</a:t>
            </a:r>
          </a:p>
          <a:p>
            <a:pPr marL="0" indent="0" algn="ctr">
              <a:buNone/>
            </a:pPr>
            <a:r>
              <a:rPr lang="en-US" sz="4000" dirty="0">
                <a:latin typeface="Consolas" panose="020B0609020204030204" pitchFamily="49" charset="0"/>
              </a:rPr>
              <a:t>else</a:t>
            </a:r>
          </a:p>
          <a:p>
            <a:pPr marL="0" indent="0" algn="ctr">
              <a:buNone/>
            </a:pPr>
            <a:endParaRPr lang="en-US" sz="4000" dirty="0">
              <a:latin typeface="Consolas" panose="020B0609020204030204" pitchFamily="49" charset="0"/>
            </a:endParaRPr>
          </a:p>
          <a:p>
            <a:pPr marL="0" indent="0" algn="ctr">
              <a:buNone/>
            </a:pPr>
            <a:r>
              <a:rPr lang="en-US" sz="4000" dirty="0">
                <a:latin typeface="Consolas" panose="020B0609020204030204" pitchFamily="49" charset="0"/>
              </a:rPr>
              <a:t>do</a:t>
            </a:r>
          </a:p>
          <a:p>
            <a:pPr marL="0" indent="0" algn="ctr">
              <a:buNone/>
            </a:pPr>
            <a:r>
              <a:rPr lang="en-US" sz="4000" dirty="0">
                <a:latin typeface="Consolas" panose="020B0609020204030204" pitchFamily="49" charset="0"/>
              </a:rPr>
              <a:t>while </a:t>
            </a:r>
          </a:p>
          <a:p>
            <a:pPr marL="0" indent="0" algn="ctr">
              <a:buNone/>
            </a:pPr>
            <a:r>
              <a:rPr lang="en-US" sz="4000" dirty="0">
                <a:latin typeface="Consolas" panose="020B0609020204030204" pitchFamily="49" charset="0"/>
              </a:rPr>
              <a:t>until</a:t>
            </a:r>
          </a:p>
        </p:txBody>
      </p:sp>
    </p:spTree>
    <p:extLst>
      <p:ext uri="{BB962C8B-B14F-4D97-AF65-F5344CB8AC3E}">
        <p14:creationId xmlns:p14="http://schemas.microsoft.com/office/powerpoint/2010/main" val="2922038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A9787-F321-4E97-8EE8-F706FA34DBC8}"/>
              </a:ext>
            </a:extLst>
          </p:cNvPr>
          <p:cNvSpPr>
            <a:spLocks noGrp="1"/>
          </p:cNvSpPr>
          <p:nvPr>
            <p:ph idx="1"/>
          </p:nvPr>
        </p:nvSpPr>
        <p:spPr>
          <a:xfrm>
            <a:off x="838200" y="3064602"/>
            <a:ext cx="10515600" cy="728796"/>
          </a:xfrm>
        </p:spPr>
        <p:txBody>
          <a:bodyPr>
            <a:normAutofit lnSpcReduction="10000"/>
          </a:bodyPr>
          <a:lstStyle/>
          <a:p>
            <a:pPr marL="0" indent="0" algn="ctr">
              <a:buNone/>
            </a:pPr>
            <a:r>
              <a:rPr lang="en-US" sz="4800" dirty="0">
                <a:latin typeface="Consolas" panose="020B0609020204030204" pitchFamily="49" charset="0"/>
              </a:rPr>
              <a:t>1968</a:t>
            </a:r>
          </a:p>
        </p:txBody>
      </p:sp>
    </p:spTree>
    <p:extLst>
      <p:ext uri="{BB962C8B-B14F-4D97-AF65-F5344CB8AC3E}">
        <p14:creationId xmlns:p14="http://schemas.microsoft.com/office/powerpoint/2010/main" val="206883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A9787-F321-4E97-8EE8-F706FA34DBC8}"/>
              </a:ext>
            </a:extLst>
          </p:cNvPr>
          <p:cNvSpPr>
            <a:spLocks noGrp="1"/>
          </p:cNvSpPr>
          <p:nvPr>
            <p:ph idx="1"/>
          </p:nvPr>
        </p:nvSpPr>
        <p:spPr>
          <a:xfrm>
            <a:off x="838200" y="2833701"/>
            <a:ext cx="10515600" cy="1190597"/>
          </a:xfrm>
        </p:spPr>
        <p:txBody>
          <a:bodyPr>
            <a:normAutofit/>
          </a:bodyPr>
          <a:lstStyle/>
          <a:p>
            <a:pPr marL="0" indent="0" algn="ctr">
              <a:buNone/>
            </a:pPr>
            <a:r>
              <a:rPr lang="en-US" sz="6400" dirty="0" err="1"/>
              <a:t>Edsger</a:t>
            </a:r>
            <a:r>
              <a:rPr lang="en-US" sz="6400" dirty="0"/>
              <a:t> </a:t>
            </a:r>
            <a:r>
              <a:rPr lang="en-US" sz="6400" dirty="0" err="1"/>
              <a:t>Wybe</a:t>
            </a:r>
            <a:r>
              <a:rPr lang="en-US" sz="6400" dirty="0"/>
              <a:t> Dijkstra</a:t>
            </a:r>
            <a:endParaRPr lang="en-US" sz="6400" dirty="0">
              <a:latin typeface="Consolas" panose="020B0609020204030204" pitchFamily="49" charset="0"/>
            </a:endParaRPr>
          </a:p>
        </p:txBody>
      </p:sp>
    </p:spTree>
    <p:extLst>
      <p:ext uri="{BB962C8B-B14F-4D97-AF65-F5344CB8AC3E}">
        <p14:creationId xmlns:p14="http://schemas.microsoft.com/office/powerpoint/2010/main" val="783130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commons/thumb/5/5b/6n-graf.svg/1920px-6n-graf.svg.png">
            <a:extLst>
              <a:ext uri="{FF2B5EF4-FFF2-40B4-BE49-F238E27FC236}">
                <a16:creationId xmlns:a16="http://schemas.microsoft.com/office/drawing/2014/main" id="{F7DC7FCB-234D-4CC0-870C-16FA4939A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383" y="632910"/>
            <a:ext cx="8467233" cy="559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455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50566-43B8-4EF1-9DA4-CD2ABD4A84AF}"/>
              </a:ext>
            </a:extLst>
          </p:cNvPr>
          <p:cNvSpPr>
            <a:spLocks noGrp="1"/>
          </p:cNvSpPr>
          <p:nvPr>
            <p:ph idx="1"/>
          </p:nvPr>
        </p:nvSpPr>
        <p:spPr>
          <a:xfrm>
            <a:off x="838200" y="2970212"/>
            <a:ext cx="10515600" cy="1812245"/>
          </a:xfrm>
        </p:spPr>
        <p:txBody>
          <a:bodyPr>
            <a:normAutofit/>
          </a:bodyPr>
          <a:lstStyle/>
          <a:p>
            <a:pPr marL="0" indent="0" algn="ctr">
              <a:buNone/>
            </a:pPr>
            <a:r>
              <a:rPr lang="en-US" sz="4800" dirty="0"/>
              <a:t>Do Not</a:t>
            </a:r>
          </a:p>
          <a:p>
            <a:pPr marL="0" indent="0" algn="ctr">
              <a:buNone/>
            </a:pPr>
            <a:r>
              <a:rPr lang="en-US" sz="5400" dirty="0"/>
              <a:t>Directly Transfer Control</a:t>
            </a:r>
          </a:p>
        </p:txBody>
      </p:sp>
    </p:spTree>
    <p:extLst>
      <p:ext uri="{BB962C8B-B14F-4D97-AF65-F5344CB8AC3E}">
        <p14:creationId xmlns:p14="http://schemas.microsoft.com/office/powerpoint/2010/main" val="1613960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50566-43B8-4EF1-9DA4-CD2ABD4A84AF}"/>
              </a:ext>
            </a:extLst>
          </p:cNvPr>
          <p:cNvSpPr>
            <a:spLocks noGrp="1"/>
          </p:cNvSpPr>
          <p:nvPr>
            <p:ph idx="1"/>
          </p:nvPr>
        </p:nvSpPr>
        <p:spPr>
          <a:xfrm>
            <a:off x="838200" y="3013095"/>
            <a:ext cx="10515600" cy="831809"/>
          </a:xfrm>
        </p:spPr>
        <p:txBody>
          <a:bodyPr>
            <a:normAutofit/>
          </a:bodyPr>
          <a:lstStyle/>
          <a:p>
            <a:pPr marL="0" indent="0" algn="ctr">
              <a:buNone/>
            </a:pPr>
            <a:r>
              <a:rPr lang="en-US" sz="4800" dirty="0"/>
              <a:t>Object Oriented Programming</a:t>
            </a:r>
          </a:p>
        </p:txBody>
      </p:sp>
    </p:spTree>
    <p:extLst>
      <p:ext uri="{BB962C8B-B14F-4D97-AF65-F5344CB8AC3E}">
        <p14:creationId xmlns:p14="http://schemas.microsoft.com/office/powerpoint/2010/main" val="27346320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050D3-E622-4755-996C-E7323E3261AA}"/>
              </a:ext>
            </a:extLst>
          </p:cNvPr>
          <p:cNvPicPr>
            <a:picLocks noChangeAspect="1"/>
          </p:cNvPicPr>
          <p:nvPr/>
        </p:nvPicPr>
        <p:blipFill rotWithShape="1">
          <a:blip r:embed="rId3"/>
          <a:srcRect r="26708"/>
          <a:stretch/>
        </p:blipFill>
        <p:spPr>
          <a:xfrm>
            <a:off x="3127615" y="530942"/>
            <a:ext cx="6364447" cy="5796116"/>
          </a:xfrm>
          <a:prstGeom prst="rect">
            <a:avLst/>
          </a:prstGeom>
        </p:spPr>
      </p:pic>
      <p:pic>
        <p:nvPicPr>
          <p:cNvPr id="3" name="Picture 2">
            <a:extLst>
              <a:ext uri="{FF2B5EF4-FFF2-40B4-BE49-F238E27FC236}">
                <a16:creationId xmlns:a16="http://schemas.microsoft.com/office/drawing/2014/main" id="{419A1ED5-00D6-40E7-8E66-0607B6097E16}"/>
              </a:ext>
            </a:extLst>
          </p:cNvPr>
          <p:cNvPicPr>
            <a:picLocks noChangeAspect="1"/>
          </p:cNvPicPr>
          <p:nvPr/>
        </p:nvPicPr>
        <p:blipFill>
          <a:blip r:embed="rId4"/>
          <a:stretch>
            <a:fillRect/>
          </a:stretch>
        </p:blipFill>
        <p:spPr>
          <a:xfrm>
            <a:off x="10747352" y="2387"/>
            <a:ext cx="1357342" cy="747411"/>
          </a:xfrm>
          <a:prstGeom prst="rect">
            <a:avLst/>
          </a:prstGeom>
        </p:spPr>
      </p:pic>
      <p:sp>
        <p:nvSpPr>
          <p:cNvPr id="4" name="Rectangle 3">
            <a:extLst>
              <a:ext uri="{FF2B5EF4-FFF2-40B4-BE49-F238E27FC236}">
                <a16:creationId xmlns:a16="http://schemas.microsoft.com/office/drawing/2014/main" id="{763A8FBE-D9E2-4FD7-AEDE-D2ABEC4609A4}"/>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867957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87819" y="4273024"/>
            <a:ext cx="5221435" cy="609600"/>
          </a:xfrm>
        </p:spPr>
        <p:txBody>
          <a:bodyPr>
            <a:normAutofit fontScale="90000"/>
          </a:bodyPr>
          <a:lstStyle/>
          <a:p>
            <a:r>
              <a:rPr lang="en-US" dirty="0"/>
              <a:t>Ziaullah Khan</a:t>
            </a:r>
            <a:br>
              <a:rPr lang="en-US" dirty="0"/>
            </a:br>
            <a:r>
              <a:rPr lang="en-US" dirty="0"/>
              <a:t>PFE</a:t>
            </a:r>
            <a:br>
              <a:rPr lang="en-US" dirty="0"/>
            </a:br>
            <a:r>
              <a:rPr lang="en-US" dirty="0"/>
              <a:t>Microsoft Services</a:t>
            </a:r>
          </a:p>
        </p:txBody>
      </p:sp>
      <p:sp>
        <p:nvSpPr>
          <p:cNvPr id="7" name="Content Placeholder 1">
            <a:extLst>
              <a:ext uri="{FF2B5EF4-FFF2-40B4-BE49-F238E27FC236}">
                <a16:creationId xmlns:a16="http://schemas.microsoft.com/office/drawing/2014/main" id="{3CE90C01-B1E5-4917-B8DD-971C4D1B87A7}"/>
              </a:ext>
            </a:extLst>
          </p:cNvPr>
          <p:cNvSpPr>
            <a:spLocks noGrp="1"/>
          </p:cNvSpPr>
          <p:nvPr>
            <p:ph sz="quarter" idx="13"/>
          </p:nvPr>
        </p:nvSpPr>
        <p:spPr>
          <a:xfrm>
            <a:off x="5978236" y="213297"/>
            <a:ext cx="6213764" cy="6111303"/>
          </a:xfrm>
        </p:spPr>
        <p:txBody>
          <a:bodyPr/>
          <a:lstStyle/>
          <a:p>
            <a:pPr marL="228600" indent="-228600">
              <a:buFont typeface="Arial" panose="020B0604020202020204" pitchFamily="34" charset="0"/>
              <a:buChar char="•"/>
            </a:pPr>
            <a:r>
              <a:rPr lang="en-US" sz="2400" dirty="0">
                <a:solidFill>
                  <a:schemeClr val="bg1"/>
                </a:solidFill>
              </a:rPr>
              <a:t>12+ years of Software Development Experience in Microsoft Technology</a:t>
            </a:r>
          </a:p>
          <a:p>
            <a:pPr marL="228600" indent="-228600">
              <a:buFont typeface="Arial" panose="020B0604020202020204" pitchFamily="34" charset="0"/>
              <a:buChar char="•"/>
            </a:pPr>
            <a:r>
              <a:rPr lang="en-US" sz="2400" dirty="0">
                <a:solidFill>
                  <a:schemeClr val="bg1"/>
                </a:solidFill>
              </a:rPr>
              <a:t>Technology Coverage</a:t>
            </a:r>
          </a:p>
          <a:p>
            <a:pPr marL="1142840" lvl="1" indent="-228600"/>
            <a:r>
              <a:rPr lang="en-US" sz="1900" dirty="0">
                <a:solidFill>
                  <a:schemeClr val="bg1"/>
                </a:solidFill>
              </a:rPr>
              <a:t>C#, </a:t>
            </a:r>
            <a:r>
              <a:rPr lang="en-US" sz="1900" dirty="0" err="1">
                <a:solidFill>
                  <a:schemeClr val="bg1"/>
                </a:solidFill>
              </a:rPr>
              <a:t>.Net</a:t>
            </a:r>
            <a:endParaRPr lang="en-US" sz="1900" dirty="0">
              <a:solidFill>
                <a:schemeClr val="bg1"/>
              </a:solidFill>
            </a:endParaRPr>
          </a:p>
          <a:p>
            <a:pPr marL="1142840" lvl="1" indent="-228600"/>
            <a:r>
              <a:rPr lang="en-US" sz="1900" dirty="0">
                <a:solidFill>
                  <a:schemeClr val="bg1"/>
                </a:solidFill>
              </a:rPr>
              <a:t>ASP.Net, MVC</a:t>
            </a:r>
          </a:p>
          <a:p>
            <a:pPr marL="1142840" lvl="1" indent="-228600"/>
            <a:r>
              <a:rPr lang="en-US" sz="1900" dirty="0">
                <a:solidFill>
                  <a:schemeClr val="bg1"/>
                </a:solidFill>
              </a:rPr>
              <a:t>WCF</a:t>
            </a:r>
          </a:p>
          <a:p>
            <a:pPr marL="228600" indent="-228600">
              <a:buFont typeface="Arial" panose="020B0604020202020204" pitchFamily="34" charset="0"/>
              <a:buChar char="•"/>
            </a:pPr>
            <a:r>
              <a:rPr lang="en-US" sz="2400" dirty="0">
                <a:solidFill>
                  <a:schemeClr val="bg1"/>
                </a:solidFill>
              </a:rPr>
              <a:t>Delivered 50+ Projects</a:t>
            </a:r>
          </a:p>
          <a:p>
            <a:pPr marL="1142840" lvl="1" indent="-228600"/>
            <a:endParaRPr lang="en-US" sz="1900" dirty="0">
              <a:solidFill>
                <a:schemeClr val="bg1"/>
              </a:solidFill>
            </a:endParaRPr>
          </a:p>
          <a:p>
            <a:pPr marL="228600" indent="-228600">
              <a:buFont typeface="Arial" panose="020B0604020202020204" pitchFamily="34" charset="0"/>
              <a:buChar char="•"/>
            </a:pPr>
            <a:endParaRPr lang="en-US" sz="2400" dirty="0">
              <a:solidFill>
                <a:schemeClr val="bg1"/>
              </a:solidFill>
            </a:endParaRPr>
          </a:p>
        </p:txBody>
      </p:sp>
      <p:pic>
        <p:nvPicPr>
          <p:cNvPr id="9" name="Picture 8" descr="A person wearing sunglasses taking a selfie&#10;&#10;Description automatically generated">
            <a:extLst>
              <a:ext uri="{FF2B5EF4-FFF2-40B4-BE49-F238E27FC236}">
                <a16:creationId xmlns:a16="http://schemas.microsoft.com/office/drawing/2014/main" id="{ACE62BDD-41DD-446A-B3C3-F10460C73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74" y="213298"/>
            <a:ext cx="2928600" cy="2928600"/>
          </a:xfrm>
          <a:prstGeom prst="rect">
            <a:avLst/>
          </a:prstGeom>
        </p:spPr>
      </p:pic>
    </p:spTree>
    <p:extLst>
      <p:ext uri="{BB962C8B-B14F-4D97-AF65-F5344CB8AC3E}">
        <p14:creationId xmlns:p14="http://schemas.microsoft.com/office/powerpoint/2010/main" val="324798981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92289B-4AA7-4B2D-8B17-A1E123AC8079}"/>
              </a:ext>
            </a:extLst>
          </p:cNvPr>
          <p:cNvPicPr>
            <a:picLocks noChangeAspect="1"/>
          </p:cNvPicPr>
          <p:nvPr/>
        </p:nvPicPr>
        <p:blipFill rotWithShape="1">
          <a:blip r:embed="rId3"/>
          <a:srcRect r="42591"/>
          <a:stretch/>
        </p:blipFill>
        <p:spPr>
          <a:xfrm>
            <a:off x="4058756" y="491490"/>
            <a:ext cx="3952568" cy="5875019"/>
          </a:xfrm>
          <a:prstGeom prst="rect">
            <a:avLst/>
          </a:prstGeom>
        </p:spPr>
      </p:pic>
      <p:pic>
        <p:nvPicPr>
          <p:cNvPr id="3" name="Picture 2">
            <a:extLst>
              <a:ext uri="{FF2B5EF4-FFF2-40B4-BE49-F238E27FC236}">
                <a16:creationId xmlns:a16="http://schemas.microsoft.com/office/drawing/2014/main" id="{07EFB195-D5AD-4365-A552-49BF567236C5}"/>
              </a:ext>
            </a:extLst>
          </p:cNvPr>
          <p:cNvPicPr>
            <a:picLocks noChangeAspect="1"/>
          </p:cNvPicPr>
          <p:nvPr/>
        </p:nvPicPr>
        <p:blipFill>
          <a:blip r:embed="rId4"/>
          <a:stretch>
            <a:fillRect/>
          </a:stretch>
        </p:blipFill>
        <p:spPr>
          <a:xfrm>
            <a:off x="10747352" y="2387"/>
            <a:ext cx="1357342" cy="747411"/>
          </a:xfrm>
          <a:prstGeom prst="rect">
            <a:avLst/>
          </a:prstGeom>
        </p:spPr>
      </p:pic>
      <p:sp>
        <p:nvSpPr>
          <p:cNvPr id="5" name="Rectangle 4">
            <a:extLst>
              <a:ext uri="{FF2B5EF4-FFF2-40B4-BE49-F238E27FC236}">
                <a16:creationId xmlns:a16="http://schemas.microsoft.com/office/drawing/2014/main" id="{FC0E93B9-7785-41DF-B091-BF046A6AE216}"/>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2580057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A9787-F321-4E97-8EE8-F706FA34DBC8}"/>
              </a:ext>
            </a:extLst>
          </p:cNvPr>
          <p:cNvSpPr>
            <a:spLocks noGrp="1"/>
          </p:cNvSpPr>
          <p:nvPr>
            <p:ph idx="1"/>
          </p:nvPr>
        </p:nvSpPr>
        <p:spPr>
          <a:xfrm>
            <a:off x="903093" y="3126545"/>
            <a:ext cx="10515600" cy="759655"/>
          </a:xfrm>
        </p:spPr>
        <p:txBody>
          <a:bodyPr>
            <a:normAutofit/>
          </a:bodyPr>
          <a:lstStyle/>
          <a:p>
            <a:pPr marL="0" indent="0" algn="ctr">
              <a:buNone/>
            </a:pPr>
            <a:r>
              <a:rPr lang="en-US" sz="4000" dirty="0">
                <a:latin typeface="Consolas" panose="020B0609020204030204" pitchFamily="49" charset="0"/>
              </a:rPr>
              <a:t>1966</a:t>
            </a:r>
          </a:p>
        </p:txBody>
      </p:sp>
    </p:spTree>
    <p:extLst>
      <p:ext uri="{BB962C8B-B14F-4D97-AF65-F5344CB8AC3E}">
        <p14:creationId xmlns:p14="http://schemas.microsoft.com/office/powerpoint/2010/main" val="1519002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A9787-F321-4E97-8EE8-F706FA34DBC8}"/>
              </a:ext>
            </a:extLst>
          </p:cNvPr>
          <p:cNvSpPr>
            <a:spLocks noGrp="1"/>
          </p:cNvSpPr>
          <p:nvPr>
            <p:ph idx="1"/>
          </p:nvPr>
        </p:nvSpPr>
        <p:spPr>
          <a:xfrm>
            <a:off x="838200" y="3064602"/>
            <a:ext cx="10515600" cy="728796"/>
          </a:xfrm>
        </p:spPr>
        <p:txBody>
          <a:bodyPr>
            <a:normAutofit/>
          </a:bodyPr>
          <a:lstStyle/>
          <a:p>
            <a:pPr marL="0" indent="0" algn="ctr">
              <a:buNone/>
            </a:pPr>
            <a:r>
              <a:rPr lang="de-DE" sz="4000" dirty="0"/>
              <a:t>Ole Johan Dahl &amp; Kristen Nygaard</a:t>
            </a:r>
            <a:endParaRPr lang="en-US" sz="4800" dirty="0">
              <a:latin typeface="Consolas" panose="020B0609020204030204" pitchFamily="49" charset="0"/>
            </a:endParaRPr>
          </a:p>
        </p:txBody>
      </p:sp>
    </p:spTree>
    <p:extLst>
      <p:ext uri="{BB962C8B-B14F-4D97-AF65-F5344CB8AC3E}">
        <p14:creationId xmlns:p14="http://schemas.microsoft.com/office/powerpoint/2010/main" val="1770916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27596A-D148-47C4-9410-93EE47414C92}"/>
              </a:ext>
            </a:extLst>
          </p:cNvPr>
          <p:cNvPicPr>
            <a:picLocks noChangeAspect="1"/>
          </p:cNvPicPr>
          <p:nvPr/>
        </p:nvPicPr>
        <p:blipFill>
          <a:blip r:embed="rId3"/>
          <a:stretch>
            <a:fillRect/>
          </a:stretch>
        </p:blipFill>
        <p:spPr>
          <a:xfrm>
            <a:off x="500521" y="2562216"/>
            <a:ext cx="5432593" cy="2604144"/>
          </a:xfrm>
          <a:prstGeom prst="rect">
            <a:avLst/>
          </a:prstGeom>
        </p:spPr>
      </p:pic>
      <p:pic>
        <p:nvPicPr>
          <p:cNvPr id="5" name="Picture 4">
            <a:extLst>
              <a:ext uri="{FF2B5EF4-FFF2-40B4-BE49-F238E27FC236}">
                <a16:creationId xmlns:a16="http://schemas.microsoft.com/office/drawing/2014/main" id="{3160DE0B-A9FD-45B1-8DD4-F1A04EE1F754}"/>
              </a:ext>
            </a:extLst>
          </p:cNvPr>
          <p:cNvPicPr>
            <a:picLocks noChangeAspect="1"/>
          </p:cNvPicPr>
          <p:nvPr/>
        </p:nvPicPr>
        <p:blipFill>
          <a:blip r:embed="rId4"/>
          <a:stretch>
            <a:fillRect/>
          </a:stretch>
        </p:blipFill>
        <p:spPr>
          <a:xfrm>
            <a:off x="6548896" y="2562216"/>
            <a:ext cx="4893995" cy="2604144"/>
          </a:xfrm>
          <a:prstGeom prst="rect">
            <a:avLst/>
          </a:prstGeom>
        </p:spPr>
      </p:pic>
    </p:spTree>
    <p:extLst>
      <p:ext uri="{BB962C8B-B14F-4D97-AF65-F5344CB8AC3E}">
        <p14:creationId xmlns:p14="http://schemas.microsoft.com/office/powerpoint/2010/main" val="7233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50566-43B8-4EF1-9DA4-CD2ABD4A84AF}"/>
              </a:ext>
            </a:extLst>
          </p:cNvPr>
          <p:cNvSpPr>
            <a:spLocks noGrp="1"/>
          </p:cNvSpPr>
          <p:nvPr>
            <p:ph idx="1"/>
          </p:nvPr>
        </p:nvSpPr>
        <p:spPr>
          <a:xfrm>
            <a:off x="838200" y="2943665"/>
            <a:ext cx="10515600" cy="1712155"/>
          </a:xfrm>
        </p:spPr>
        <p:txBody>
          <a:bodyPr>
            <a:normAutofit fontScale="92500"/>
          </a:bodyPr>
          <a:lstStyle/>
          <a:p>
            <a:pPr marL="0" indent="0" algn="ctr">
              <a:buNone/>
            </a:pPr>
            <a:r>
              <a:rPr lang="en-US" sz="4800" dirty="0"/>
              <a:t>Do Not </a:t>
            </a:r>
          </a:p>
          <a:p>
            <a:pPr marL="0" indent="0" algn="ctr">
              <a:buNone/>
            </a:pPr>
            <a:r>
              <a:rPr lang="en-US" sz="4800" dirty="0"/>
              <a:t>Use Polymorphism through Function Pointers</a:t>
            </a:r>
          </a:p>
        </p:txBody>
      </p:sp>
    </p:spTree>
    <p:extLst>
      <p:ext uri="{BB962C8B-B14F-4D97-AF65-F5344CB8AC3E}">
        <p14:creationId xmlns:p14="http://schemas.microsoft.com/office/powerpoint/2010/main" val="2649378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899C-1797-49D9-9A4B-3CB9514061F9}"/>
              </a:ext>
            </a:extLst>
          </p:cNvPr>
          <p:cNvSpPr>
            <a:spLocks noGrp="1"/>
          </p:cNvSpPr>
          <p:nvPr>
            <p:ph type="title"/>
          </p:nvPr>
        </p:nvSpPr>
        <p:spPr>
          <a:xfrm>
            <a:off x="96981" y="1773382"/>
            <a:ext cx="11651673" cy="3499657"/>
          </a:xfrm>
        </p:spPr>
        <p:txBody>
          <a:bodyPr>
            <a:normAutofit/>
          </a:bodyPr>
          <a:lstStyle/>
          <a:p>
            <a:pPr algn="ctr"/>
            <a:r>
              <a:rPr lang="en-US" dirty="0"/>
              <a:t>“</a:t>
            </a:r>
            <a:r>
              <a:rPr lang="en-US" sz="5400" b="1" dirty="0"/>
              <a:t>C</a:t>
            </a:r>
            <a:r>
              <a:rPr lang="en-US" sz="5400" dirty="0"/>
              <a:t> </a:t>
            </a:r>
            <a:r>
              <a:rPr lang="en-US" dirty="0"/>
              <a:t>makes it easy to shoot yourself in the foot; </a:t>
            </a:r>
            <a:br>
              <a:rPr lang="en-US" dirty="0"/>
            </a:br>
            <a:r>
              <a:rPr lang="en-US" sz="5400" b="1" dirty="0"/>
              <a:t>C++ </a:t>
            </a:r>
            <a:r>
              <a:rPr lang="en-US" dirty="0"/>
              <a:t>makes it harder, but when you do it blows your whole leg off.”</a:t>
            </a:r>
            <a:br>
              <a:rPr lang="en-US" dirty="0"/>
            </a:br>
            <a:br>
              <a:rPr lang="en-US" dirty="0"/>
            </a:br>
            <a:r>
              <a:rPr lang="en-US" dirty="0"/>
              <a:t>			-</a:t>
            </a:r>
            <a:r>
              <a:rPr lang="en-US" i="1" dirty="0"/>
              <a:t>Bjarne </a:t>
            </a:r>
            <a:r>
              <a:rPr lang="en-US" i="1" dirty="0" err="1"/>
              <a:t>Stroustrup</a:t>
            </a:r>
            <a:r>
              <a:rPr lang="en-US" i="1" dirty="0"/>
              <a:t> </a:t>
            </a:r>
            <a:endParaRPr lang="en-US" dirty="0"/>
          </a:p>
        </p:txBody>
      </p:sp>
      <p:sp>
        <p:nvSpPr>
          <p:cNvPr id="4" name="Content Placeholder 2">
            <a:extLst>
              <a:ext uri="{FF2B5EF4-FFF2-40B4-BE49-F238E27FC236}">
                <a16:creationId xmlns:a16="http://schemas.microsoft.com/office/drawing/2014/main" id="{06254AF7-F08F-4FAB-87AE-CF388A46D500}"/>
              </a:ext>
            </a:extLst>
          </p:cNvPr>
          <p:cNvSpPr>
            <a:spLocks noGrp="1"/>
          </p:cNvSpPr>
          <p:nvPr>
            <p:ph idx="1"/>
          </p:nvPr>
        </p:nvSpPr>
        <p:spPr>
          <a:xfrm>
            <a:off x="838200" y="286363"/>
            <a:ext cx="10515600" cy="1050601"/>
          </a:xfrm>
        </p:spPr>
        <p:txBody>
          <a:bodyPr>
            <a:normAutofit/>
          </a:bodyPr>
          <a:lstStyle/>
          <a:p>
            <a:pPr marL="0" indent="0" algn="ctr">
              <a:buNone/>
            </a:pPr>
            <a:r>
              <a:rPr lang="en-US" sz="5400" dirty="0">
                <a:latin typeface="Consolas" panose="020B0609020204030204" pitchFamily="49" charset="0"/>
              </a:rPr>
              <a:t>OOPs</a:t>
            </a:r>
          </a:p>
        </p:txBody>
      </p:sp>
    </p:spTree>
    <p:extLst>
      <p:ext uri="{BB962C8B-B14F-4D97-AF65-F5344CB8AC3E}">
        <p14:creationId xmlns:p14="http://schemas.microsoft.com/office/powerpoint/2010/main" val="1443789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50566-43B8-4EF1-9DA4-CD2ABD4A84AF}"/>
              </a:ext>
            </a:extLst>
          </p:cNvPr>
          <p:cNvSpPr>
            <a:spLocks noGrp="1"/>
          </p:cNvSpPr>
          <p:nvPr>
            <p:ph idx="1"/>
          </p:nvPr>
        </p:nvSpPr>
        <p:spPr>
          <a:xfrm>
            <a:off x="838200" y="3013095"/>
            <a:ext cx="10515600" cy="831809"/>
          </a:xfrm>
        </p:spPr>
        <p:txBody>
          <a:bodyPr>
            <a:normAutofit/>
          </a:bodyPr>
          <a:lstStyle/>
          <a:p>
            <a:pPr marL="0" indent="0" algn="ctr">
              <a:buNone/>
            </a:pPr>
            <a:r>
              <a:rPr lang="en-US" sz="4800" dirty="0"/>
              <a:t>Functional Programming</a:t>
            </a:r>
          </a:p>
        </p:txBody>
      </p:sp>
    </p:spTree>
    <p:extLst>
      <p:ext uri="{BB962C8B-B14F-4D97-AF65-F5344CB8AC3E}">
        <p14:creationId xmlns:p14="http://schemas.microsoft.com/office/powerpoint/2010/main" val="388347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EFB195-D5AD-4365-A552-49BF567236C5}"/>
              </a:ext>
            </a:extLst>
          </p:cNvPr>
          <p:cNvPicPr>
            <a:picLocks noChangeAspect="1"/>
          </p:cNvPicPr>
          <p:nvPr/>
        </p:nvPicPr>
        <p:blipFill>
          <a:blip r:embed="rId3"/>
          <a:stretch>
            <a:fillRect/>
          </a:stretch>
        </p:blipFill>
        <p:spPr>
          <a:xfrm>
            <a:off x="10747352" y="2387"/>
            <a:ext cx="1357342" cy="747411"/>
          </a:xfrm>
          <a:prstGeom prst="rect">
            <a:avLst/>
          </a:prstGeom>
        </p:spPr>
      </p:pic>
      <p:sp>
        <p:nvSpPr>
          <p:cNvPr id="5" name="Rectangle 4">
            <a:extLst>
              <a:ext uri="{FF2B5EF4-FFF2-40B4-BE49-F238E27FC236}">
                <a16:creationId xmlns:a16="http://schemas.microsoft.com/office/drawing/2014/main" id="{FC0E93B9-7785-41DF-B091-BF046A6AE216}"/>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pic>
        <p:nvPicPr>
          <p:cNvPr id="2" name="Picture 1">
            <a:extLst>
              <a:ext uri="{FF2B5EF4-FFF2-40B4-BE49-F238E27FC236}">
                <a16:creationId xmlns:a16="http://schemas.microsoft.com/office/drawing/2014/main" id="{793A1A5A-F555-4EE5-9C40-BB64E711F477}"/>
              </a:ext>
            </a:extLst>
          </p:cNvPr>
          <p:cNvPicPr>
            <a:picLocks noChangeAspect="1"/>
          </p:cNvPicPr>
          <p:nvPr/>
        </p:nvPicPr>
        <p:blipFill>
          <a:blip r:embed="rId4"/>
          <a:stretch>
            <a:fillRect/>
          </a:stretch>
        </p:blipFill>
        <p:spPr>
          <a:xfrm>
            <a:off x="2659303" y="677692"/>
            <a:ext cx="6873393" cy="5311628"/>
          </a:xfrm>
          <a:prstGeom prst="rect">
            <a:avLst/>
          </a:prstGeom>
        </p:spPr>
      </p:pic>
    </p:spTree>
    <p:extLst>
      <p:ext uri="{BB962C8B-B14F-4D97-AF65-F5344CB8AC3E}">
        <p14:creationId xmlns:p14="http://schemas.microsoft.com/office/powerpoint/2010/main" val="4099283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EFB195-D5AD-4365-A552-49BF567236C5}"/>
              </a:ext>
            </a:extLst>
          </p:cNvPr>
          <p:cNvPicPr>
            <a:picLocks noChangeAspect="1"/>
          </p:cNvPicPr>
          <p:nvPr/>
        </p:nvPicPr>
        <p:blipFill>
          <a:blip r:embed="rId3"/>
          <a:stretch>
            <a:fillRect/>
          </a:stretch>
        </p:blipFill>
        <p:spPr>
          <a:xfrm>
            <a:off x="10747352" y="2387"/>
            <a:ext cx="1357342" cy="747411"/>
          </a:xfrm>
          <a:prstGeom prst="rect">
            <a:avLst/>
          </a:prstGeom>
        </p:spPr>
      </p:pic>
      <p:sp>
        <p:nvSpPr>
          <p:cNvPr id="5" name="Rectangle 4">
            <a:extLst>
              <a:ext uri="{FF2B5EF4-FFF2-40B4-BE49-F238E27FC236}">
                <a16:creationId xmlns:a16="http://schemas.microsoft.com/office/drawing/2014/main" id="{FC0E93B9-7785-41DF-B091-BF046A6AE216}"/>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pic>
        <p:nvPicPr>
          <p:cNvPr id="4" name="Picture 3">
            <a:extLst>
              <a:ext uri="{FF2B5EF4-FFF2-40B4-BE49-F238E27FC236}">
                <a16:creationId xmlns:a16="http://schemas.microsoft.com/office/drawing/2014/main" id="{B266109B-80D0-43F2-92DF-CDFB35FF2CA5}"/>
              </a:ext>
            </a:extLst>
          </p:cNvPr>
          <p:cNvPicPr>
            <a:picLocks noChangeAspect="1"/>
          </p:cNvPicPr>
          <p:nvPr/>
        </p:nvPicPr>
        <p:blipFill>
          <a:blip r:embed="rId4"/>
          <a:stretch>
            <a:fillRect/>
          </a:stretch>
        </p:blipFill>
        <p:spPr>
          <a:xfrm>
            <a:off x="2825576" y="1416836"/>
            <a:ext cx="7227361" cy="3833344"/>
          </a:xfrm>
          <a:prstGeom prst="rect">
            <a:avLst/>
          </a:prstGeom>
        </p:spPr>
      </p:pic>
    </p:spTree>
    <p:extLst>
      <p:ext uri="{BB962C8B-B14F-4D97-AF65-F5344CB8AC3E}">
        <p14:creationId xmlns:p14="http://schemas.microsoft.com/office/powerpoint/2010/main" val="13564407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EFB195-D5AD-4365-A552-49BF567236C5}"/>
              </a:ext>
            </a:extLst>
          </p:cNvPr>
          <p:cNvPicPr>
            <a:picLocks noChangeAspect="1"/>
          </p:cNvPicPr>
          <p:nvPr/>
        </p:nvPicPr>
        <p:blipFill>
          <a:blip r:embed="rId3"/>
          <a:stretch>
            <a:fillRect/>
          </a:stretch>
        </p:blipFill>
        <p:spPr>
          <a:xfrm>
            <a:off x="10747352" y="2387"/>
            <a:ext cx="1357342" cy="747411"/>
          </a:xfrm>
          <a:prstGeom prst="rect">
            <a:avLst/>
          </a:prstGeom>
        </p:spPr>
      </p:pic>
      <p:sp>
        <p:nvSpPr>
          <p:cNvPr id="5" name="Rectangle 4">
            <a:extLst>
              <a:ext uri="{FF2B5EF4-FFF2-40B4-BE49-F238E27FC236}">
                <a16:creationId xmlns:a16="http://schemas.microsoft.com/office/drawing/2014/main" id="{FC0E93B9-7785-41DF-B091-BF046A6AE216}"/>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pic>
        <p:nvPicPr>
          <p:cNvPr id="2" name="Picture 1">
            <a:extLst>
              <a:ext uri="{FF2B5EF4-FFF2-40B4-BE49-F238E27FC236}">
                <a16:creationId xmlns:a16="http://schemas.microsoft.com/office/drawing/2014/main" id="{8C3391DB-3849-481B-A990-E679D38611C4}"/>
              </a:ext>
            </a:extLst>
          </p:cNvPr>
          <p:cNvPicPr>
            <a:picLocks noChangeAspect="1"/>
          </p:cNvPicPr>
          <p:nvPr/>
        </p:nvPicPr>
        <p:blipFill>
          <a:blip r:embed="rId4"/>
          <a:stretch>
            <a:fillRect/>
          </a:stretch>
        </p:blipFill>
        <p:spPr>
          <a:xfrm>
            <a:off x="1890314" y="1624958"/>
            <a:ext cx="8071779" cy="3297562"/>
          </a:xfrm>
          <a:prstGeom prst="rect">
            <a:avLst/>
          </a:prstGeom>
        </p:spPr>
      </p:pic>
    </p:spTree>
    <p:extLst>
      <p:ext uri="{BB962C8B-B14F-4D97-AF65-F5344CB8AC3E}">
        <p14:creationId xmlns:p14="http://schemas.microsoft.com/office/powerpoint/2010/main" val="2004875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167F63-E794-4F6B-99E1-17BF426D2404}"/>
              </a:ext>
            </a:extLst>
          </p:cNvPr>
          <p:cNvSpPr>
            <a:spLocks noGrp="1"/>
          </p:cNvSpPr>
          <p:nvPr>
            <p:ph type="title"/>
          </p:nvPr>
        </p:nvSpPr>
        <p:spPr/>
        <p:txBody>
          <a:bodyPr/>
          <a:lstStyle/>
          <a:p>
            <a:r>
              <a:rPr lang="en-US" dirty="0"/>
              <a:t>Agenda</a:t>
            </a:r>
          </a:p>
        </p:txBody>
      </p:sp>
      <p:sp>
        <p:nvSpPr>
          <p:cNvPr id="5" name="Slide Number Placeholder 4">
            <a:extLst>
              <a:ext uri="{FF2B5EF4-FFF2-40B4-BE49-F238E27FC236}">
                <a16:creationId xmlns:a16="http://schemas.microsoft.com/office/drawing/2014/main" id="{A8CB228B-A2F6-49F8-9A8D-32754781E20E}"/>
              </a:ext>
            </a:extLst>
          </p:cNvPr>
          <p:cNvSpPr>
            <a:spLocks noGrp="1"/>
          </p:cNvSpPr>
          <p:nvPr>
            <p:ph type="sldNum" sz="quarter" idx="12"/>
          </p:nvPr>
        </p:nvSpPr>
        <p:spPr/>
        <p:txBody>
          <a:bodyPr/>
          <a:lstStyle/>
          <a:p>
            <a:fld id="{C6661B0B-F26E-4689-AEF0-BF2885534D35}" type="slidenum">
              <a:rPr lang="en-IN" smtClean="0"/>
              <a:t>5</a:t>
            </a:fld>
            <a:endParaRPr lang="en-IN"/>
          </a:p>
        </p:txBody>
      </p:sp>
      <p:sp>
        <p:nvSpPr>
          <p:cNvPr id="7" name="Content Placeholder 6">
            <a:extLst>
              <a:ext uri="{FF2B5EF4-FFF2-40B4-BE49-F238E27FC236}">
                <a16:creationId xmlns:a16="http://schemas.microsoft.com/office/drawing/2014/main" id="{EC5B6777-9A17-4557-A734-146D275DBDAC}"/>
              </a:ext>
            </a:extLst>
          </p:cNvPr>
          <p:cNvSpPr>
            <a:spLocks noGrp="1"/>
          </p:cNvSpPr>
          <p:nvPr>
            <p:ph idx="1"/>
          </p:nvPr>
        </p:nvSpPr>
        <p:spPr/>
        <p:txBody>
          <a:bodyPr>
            <a:normAutofit/>
          </a:bodyPr>
          <a:lstStyle/>
          <a:p>
            <a:r>
              <a:rPr lang="en-US" dirty="0"/>
              <a:t>Computer Evolution – Hardware-to-Software</a:t>
            </a:r>
          </a:p>
          <a:p>
            <a:r>
              <a:rPr lang="en-US" dirty="0"/>
              <a:t>Programming Paradigm</a:t>
            </a:r>
          </a:p>
          <a:p>
            <a:r>
              <a:rPr lang="en-US" dirty="0"/>
              <a:t>Programming Principles</a:t>
            </a:r>
          </a:p>
          <a:p>
            <a:r>
              <a:rPr lang="en-US" dirty="0"/>
              <a:t>Design Patterns &amp; DDD</a:t>
            </a:r>
          </a:p>
          <a:p>
            <a:r>
              <a:rPr lang="en-US" dirty="0"/>
              <a:t>Architectural Aspects</a:t>
            </a:r>
          </a:p>
          <a:p>
            <a:r>
              <a:rPr lang="en-US" dirty="0"/>
              <a:t>Architecture Style</a:t>
            </a:r>
          </a:p>
          <a:p>
            <a:r>
              <a:rPr lang="en-US" dirty="0"/>
              <a:t>Enterprise Architecture using </a:t>
            </a:r>
            <a:r>
              <a:rPr lang="en-US" dirty="0" err="1"/>
              <a:t>.Net</a:t>
            </a:r>
            <a:r>
              <a:rPr lang="en-US" dirty="0"/>
              <a:t> Core</a:t>
            </a:r>
          </a:p>
          <a:p>
            <a:r>
              <a:rPr lang="en-US" dirty="0"/>
              <a:t>References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125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EFB195-D5AD-4365-A552-49BF567236C5}"/>
              </a:ext>
            </a:extLst>
          </p:cNvPr>
          <p:cNvPicPr>
            <a:picLocks noChangeAspect="1"/>
          </p:cNvPicPr>
          <p:nvPr/>
        </p:nvPicPr>
        <p:blipFill>
          <a:blip r:embed="rId3"/>
          <a:stretch>
            <a:fillRect/>
          </a:stretch>
        </p:blipFill>
        <p:spPr>
          <a:xfrm>
            <a:off x="10747352" y="2387"/>
            <a:ext cx="1357342" cy="747411"/>
          </a:xfrm>
          <a:prstGeom prst="rect">
            <a:avLst/>
          </a:prstGeom>
        </p:spPr>
      </p:pic>
      <p:sp>
        <p:nvSpPr>
          <p:cNvPr id="5" name="Rectangle 4">
            <a:extLst>
              <a:ext uri="{FF2B5EF4-FFF2-40B4-BE49-F238E27FC236}">
                <a16:creationId xmlns:a16="http://schemas.microsoft.com/office/drawing/2014/main" id="{FC0E93B9-7785-41DF-B091-BF046A6AE216}"/>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pic>
        <p:nvPicPr>
          <p:cNvPr id="4" name="Picture 3">
            <a:extLst>
              <a:ext uri="{FF2B5EF4-FFF2-40B4-BE49-F238E27FC236}">
                <a16:creationId xmlns:a16="http://schemas.microsoft.com/office/drawing/2014/main" id="{3156EE1B-175D-4635-98A4-CC7B1020C720}"/>
              </a:ext>
            </a:extLst>
          </p:cNvPr>
          <p:cNvPicPr>
            <a:picLocks noChangeAspect="1"/>
          </p:cNvPicPr>
          <p:nvPr/>
        </p:nvPicPr>
        <p:blipFill rotWithShape="1">
          <a:blip r:embed="rId4"/>
          <a:srcRect b="2254"/>
          <a:stretch/>
        </p:blipFill>
        <p:spPr>
          <a:xfrm>
            <a:off x="2794628" y="1405119"/>
            <a:ext cx="6602743" cy="3829822"/>
          </a:xfrm>
          <a:prstGeom prst="rect">
            <a:avLst/>
          </a:prstGeom>
        </p:spPr>
      </p:pic>
    </p:spTree>
    <p:extLst>
      <p:ext uri="{BB962C8B-B14F-4D97-AF65-F5344CB8AC3E}">
        <p14:creationId xmlns:p14="http://schemas.microsoft.com/office/powerpoint/2010/main" val="4450541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1A9787-F321-4E97-8EE8-F706FA34DBC8}"/>
              </a:ext>
            </a:extLst>
          </p:cNvPr>
          <p:cNvSpPr>
            <a:spLocks noGrp="1"/>
          </p:cNvSpPr>
          <p:nvPr>
            <p:ph idx="1"/>
          </p:nvPr>
        </p:nvSpPr>
        <p:spPr>
          <a:xfrm>
            <a:off x="838200" y="3067552"/>
            <a:ext cx="10515600" cy="1344428"/>
          </a:xfrm>
        </p:spPr>
        <p:txBody>
          <a:bodyPr>
            <a:normAutofit/>
          </a:bodyPr>
          <a:lstStyle/>
          <a:p>
            <a:pPr marL="0" indent="0" algn="ctr">
              <a:buNone/>
            </a:pPr>
            <a:r>
              <a:rPr lang="en-US" sz="5400" dirty="0"/>
              <a:t>1936 </a:t>
            </a:r>
            <a:endParaRPr lang="en-US" sz="6600" dirty="0">
              <a:latin typeface="Consolas" panose="020B0609020204030204" pitchFamily="49" charset="0"/>
            </a:endParaRPr>
          </a:p>
        </p:txBody>
      </p:sp>
    </p:spTree>
    <p:extLst>
      <p:ext uri="{BB962C8B-B14F-4D97-AF65-F5344CB8AC3E}">
        <p14:creationId xmlns:p14="http://schemas.microsoft.com/office/powerpoint/2010/main" val="8547055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50566-43B8-4EF1-9DA4-CD2ABD4A84AF}"/>
              </a:ext>
            </a:extLst>
          </p:cNvPr>
          <p:cNvSpPr>
            <a:spLocks noGrp="1"/>
          </p:cNvSpPr>
          <p:nvPr>
            <p:ph idx="1"/>
          </p:nvPr>
        </p:nvSpPr>
        <p:spPr>
          <a:xfrm>
            <a:off x="838200" y="3023206"/>
            <a:ext cx="10515600" cy="1724054"/>
          </a:xfrm>
        </p:spPr>
        <p:txBody>
          <a:bodyPr>
            <a:normAutofit/>
          </a:bodyPr>
          <a:lstStyle/>
          <a:p>
            <a:pPr marL="0" indent="0" algn="ctr">
              <a:buNone/>
            </a:pPr>
            <a:r>
              <a:rPr lang="en-US" sz="4000" dirty="0"/>
              <a:t>Do Not </a:t>
            </a:r>
          </a:p>
          <a:p>
            <a:pPr marL="0" indent="0" algn="ctr">
              <a:buNone/>
            </a:pPr>
            <a:r>
              <a:rPr lang="en-US" sz="4000" dirty="0"/>
              <a:t>Vary your Variable with Assignment</a:t>
            </a:r>
          </a:p>
        </p:txBody>
      </p:sp>
    </p:spTree>
    <p:extLst>
      <p:ext uri="{BB962C8B-B14F-4D97-AF65-F5344CB8AC3E}">
        <p14:creationId xmlns:p14="http://schemas.microsoft.com/office/powerpoint/2010/main" val="265639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50566-43B8-4EF1-9DA4-CD2ABD4A84AF}"/>
              </a:ext>
            </a:extLst>
          </p:cNvPr>
          <p:cNvSpPr>
            <a:spLocks noGrp="1"/>
          </p:cNvSpPr>
          <p:nvPr>
            <p:ph idx="1"/>
          </p:nvPr>
        </p:nvSpPr>
        <p:spPr>
          <a:xfrm>
            <a:off x="838200" y="2111856"/>
            <a:ext cx="10515600" cy="3435504"/>
          </a:xfrm>
        </p:spPr>
        <p:txBody>
          <a:bodyPr>
            <a:normAutofit/>
          </a:bodyPr>
          <a:lstStyle/>
          <a:p>
            <a:pPr marL="0" indent="0" algn="ctr">
              <a:buNone/>
            </a:pPr>
            <a:r>
              <a:rPr lang="en-US" sz="4400" dirty="0"/>
              <a:t>Each of the paradigms </a:t>
            </a:r>
          </a:p>
          <a:p>
            <a:pPr marL="0" indent="0" algn="ctr">
              <a:buNone/>
            </a:pPr>
            <a:r>
              <a:rPr lang="en-US" sz="4400" i="1" dirty="0"/>
              <a:t>removes</a:t>
            </a:r>
            <a:r>
              <a:rPr lang="en-US" sz="4400" dirty="0"/>
              <a:t> </a:t>
            </a:r>
          </a:p>
          <a:p>
            <a:pPr marL="0" indent="0" algn="ctr">
              <a:buNone/>
            </a:pPr>
            <a:r>
              <a:rPr lang="en-US" sz="4400" dirty="0"/>
              <a:t>capabilities </a:t>
            </a:r>
          </a:p>
          <a:p>
            <a:pPr marL="0" indent="0" algn="ctr">
              <a:buNone/>
            </a:pPr>
            <a:r>
              <a:rPr lang="en-US" sz="4400" dirty="0"/>
              <a:t>from the programmer</a:t>
            </a:r>
          </a:p>
        </p:txBody>
      </p:sp>
    </p:spTree>
    <p:extLst>
      <p:ext uri="{BB962C8B-B14F-4D97-AF65-F5344CB8AC3E}">
        <p14:creationId xmlns:p14="http://schemas.microsoft.com/office/powerpoint/2010/main" val="84200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50566-43B8-4EF1-9DA4-CD2ABD4A84AF}"/>
              </a:ext>
            </a:extLst>
          </p:cNvPr>
          <p:cNvSpPr>
            <a:spLocks noGrp="1"/>
          </p:cNvSpPr>
          <p:nvPr>
            <p:ph idx="1"/>
          </p:nvPr>
        </p:nvSpPr>
        <p:spPr>
          <a:xfrm>
            <a:off x="906780" y="2614218"/>
            <a:ext cx="10515600" cy="1629564"/>
          </a:xfrm>
        </p:spPr>
        <p:txBody>
          <a:bodyPr>
            <a:normAutofit/>
          </a:bodyPr>
          <a:lstStyle/>
          <a:p>
            <a:pPr marL="0" indent="0" algn="ctr">
              <a:buNone/>
            </a:pPr>
            <a:r>
              <a:rPr lang="en-US" sz="4000" dirty="0"/>
              <a:t>..But they Impose </a:t>
            </a:r>
          </a:p>
          <a:p>
            <a:pPr marL="0" indent="0" algn="ctr">
              <a:buNone/>
            </a:pPr>
            <a:r>
              <a:rPr lang="en-US" sz="5400" dirty="0"/>
              <a:t>Discipline</a:t>
            </a:r>
            <a:endParaRPr lang="en-US" sz="4000" dirty="0"/>
          </a:p>
        </p:txBody>
      </p:sp>
    </p:spTree>
    <p:extLst>
      <p:ext uri="{BB962C8B-B14F-4D97-AF65-F5344CB8AC3E}">
        <p14:creationId xmlns:p14="http://schemas.microsoft.com/office/powerpoint/2010/main" val="22567626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7A433-BE2B-49A2-9A13-1A25D15EE6F1}"/>
              </a:ext>
            </a:extLst>
          </p:cNvPr>
          <p:cNvSpPr>
            <a:spLocks noGrp="1"/>
          </p:cNvSpPr>
          <p:nvPr>
            <p:ph type="title"/>
          </p:nvPr>
        </p:nvSpPr>
        <p:spPr/>
        <p:txBody>
          <a:bodyPr/>
          <a:lstStyle/>
          <a:p>
            <a:r>
              <a:rPr lang="en-US" dirty="0"/>
              <a:t>Paradigm’s Impact on Architectural Thinking</a:t>
            </a:r>
          </a:p>
        </p:txBody>
      </p:sp>
      <p:sp>
        <p:nvSpPr>
          <p:cNvPr id="3" name="Content Placeholder 2">
            <a:extLst>
              <a:ext uri="{FF2B5EF4-FFF2-40B4-BE49-F238E27FC236}">
                <a16:creationId xmlns:a16="http://schemas.microsoft.com/office/drawing/2014/main" id="{95F4A089-3030-43AE-B34F-2AA9DA83C42E}"/>
              </a:ext>
            </a:extLst>
          </p:cNvPr>
          <p:cNvSpPr>
            <a:spLocks noGrp="1"/>
          </p:cNvSpPr>
          <p:nvPr>
            <p:ph idx="1"/>
          </p:nvPr>
        </p:nvSpPr>
        <p:spPr>
          <a:xfrm>
            <a:off x="921327" y="1825625"/>
            <a:ext cx="11125199" cy="4351338"/>
          </a:xfrm>
        </p:spPr>
        <p:txBody>
          <a:bodyPr>
            <a:normAutofit/>
          </a:bodyPr>
          <a:lstStyle/>
          <a:p>
            <a:pPr marL="0" indent="0">
              <a:buNone/>
            </a:pPr>
            <a:r>
              <a:rPr lang="en-US" sz="3200" dirty="0">
                <a:sym typeface="Wingdings" panose="05000000000000000000" pitchFamily="2" charset="2"/>
              </a:rPr>
              <a:t>Structural Programming 		Algorithmic Foundation </a:t>
            </a:r>
          </a:p>
          <a:p>
            <a:pPr marL="0" indent="0">
              <a:buNone/>
            </a:pPr>
            <a:endParaRPr lang="en-US" sz="3200" dirty="0"/>
          </a:p>
          <a:p>
            <a:pPr marL="0" indent="0">
              <a:buNone/>
            </a:pPr>
            <a:r>
              <a:rPr lang="en-US" sz="3200" dirty="0"/>
              <a:t>Object Oriented Programming	</a:t>
            </a:r>
            <a:r>
              <a:rPr lang="en-US" sz="3200" dirty="0">
                <a:sym typeface="Wingdings" panose="05000000000000000000" pitchFamily="2" charset="2"/>
              </a:rPr>
              <a:t></a:t>
            </a:r>
            <a:r>
              <a:rPr lang="en-US" sz="3200" dirty="0"/>
              <a:t>Architectural Boundaries</a:t>
            </a:r>
          </a:p>
          <a:p>
            <a:endParaRPr lang="en-US" sz="3200" dirty="0"/>
          </a:p>
          <a:p>
            <a:pPr marL="0" indent="0">
              <a:buNone/>
            </a:pPr>
            <a:r>
              <a:rPr lang="en-US" sz="3200" dirty="0"/>
              <a:t>Functional Programming 		</a:t>
            </a:r>
            <a:r>
              <a:rPr lang="en-US" sz="3200" dirty="0">
                <a:sym typeface="Wingdings" panose="05000000000000000000" pitchFamily="2" charset="2"/>
              </a:rPr>
              <a:t>Data Access</a:t>
            </a:r>
          </a:p>
          <a:p>
            <a:endParaRPr lang="en-US" sz="3200" dirty="0">
              <a:sym typeface="Wingdings" panose="05000000000000000000" pitchFamily="2" charset="2"/>
            </a:endParaRPr>
          </a:p>
          <a:p>
            <a:endParaRPr lang="en-US" sz="3200" dirty="0"/>
          </a:p>
        </p:txBody>
      </p:sp>
    </p:spTree>
    <p:extLst>
      <p:ext uri="{BB962C8B-B14F-4D97-AF65-F5344CB8AC3E}">
        <p14:creationId xmlns:p14="http://schemas.microsoft.com/office/powerpoint/2010/main" val="2079512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50566-43B8-4EF1-9DA4-CD2ABD4A84AF}"/>
              </a:ext>
            </a:extLst>
          </p:cNvPr>
          <p:cNvSpPr>
            <a:spLocks noGrp="1"/>
          </p:cNvSpPr>
          <p:nvPr>
            <p:ph idx="1"/>
          </p:nvPr>
        </p:nvSpPr>
        <p:spPr>
          <a:xfrm>
            <a:off x="838200" y="1853738"/>
            <a:ext cx="10515600" cy="3106189"/>
          </a:xfrm>
        </p:spPr>
        <p:txBody>
          <a:bodyPr>
            <a:normAutofit/>
          </a:bodyPr>
          <a:lstStyle/>
          <a:p>
            <a:pPr marL="0" indent="0" algn="ctr">
              <a:buNone/>
            </a:pPr>
            <a:r>
              <a:rPr lang="en-US" sz="3600" dirty="0"/>
              <a:t>What does this history lesson </a:t>
            </a:r>
          </a:p>
          <a:p>
            <a:pPr marL="0" indent="0" algn="ctr">
              <a:buNone/>
            </a:pPr>
            <a:r>
              <a:rPr lang="en-US" sz="3600" dirty="0"/>
              <a:t>on paradigms have to do with </a:t>
            </a:r>
          </a:p>
          <a:p>
            <a:pPr marL="0" indent="0" algn="ctr">
              <a:buNone/>
            </a:pPr>
            <a:r>
              <a:rPr lang="en-US" sz="6000" dirty="0"/>
              <a:t>Architecture?</a:t>
            </a:r>
            <a:r>
              <a:rPr lang="en-US" sz="3600" dirty="0"/>
              <a:t> </a:t>
            </a:r>
          </a:p>
        </p:txBody>
      </p:sp>
    </p:spTree>
    <p:extLst>
      <p:ext uri="{BB962C8B-B14F-4D97-AF65-F5344CB8AC3E}">
        <p14:creationId xmlns:p14="http://schemas.microsoft.com/office/powerpoint/2010/main" val="30657904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50566-43B8-4EF1-9DA4-CD2ABD4A84AF}"/>
              </a:ext>
            </a:extLst>
          </p:cNvPr>
          <p:cNvSpPr>
            <a:spLocks noGrp="1"/>
          </p:cNvSpPr>
          <p:nvPr>
            <p:ph idx="1"/>
          </p:nvPr>
        </p:nvSpPr>
        <p:spPr>
          <a:xfrm>
            <a:off x="791005" y="2179007"/>
            <a:ext cx="10515600" cy="2499986"/>
          </a:xfrm>
        </p:spPr>
        <p:txBody>
          <a:bodyPr>
            <a:normAutofit/>
          </a:bodyPr>
          <a:lstStyle/>
          <a:p>
            <a:pPr marL="457200" indent="-457200"/>
            <a:r>
              <a:rPr lang="en-US" sz="4800" dirty="0"/>
              <a:t>Function</a:t>
            </a:r>
          </a:p>
          <a:p>
            <a:pPr marL="457200" indent="-457200"/>
            <a:r>
              <a:rPr lang="en-US" sz="4800" dirty="0"/>
              <a:t>Separation of Component</a:t>
            </a:r>
          </a:p>
          <a:p>
            <a:pPr marL="457200" indent="-457200"/>
            <a:r>
              <a:rPr lang="en-US" sz="4800" dirty="0"/>
              <a:t>Data Management</a:t>
            </a:r>
          </a:p>
        </p:txBody>
      </p:sp>
    </p:spTree>
    <p:extLst>
      <p:ext uri="{BB962C8B-B14F-4D97-AF65-F5344CB8AC3E}">
        <p14:creationId xmlns:p14="http://schemas.microsoft.com/office/powerpoint/2010/main" val="349716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E496-A50F-4593-86D5-F75C1AE892BA}"/>
              </a:ext>
            </a:extLst>
          </p:cNvPr>
          <p:cNvSpPr>
            <a:spLocks noGrp="1"/>
          </p:cNvSpPr>
          <p:nvPr>
            <p:ph type="title"/>
          </p:nvPr>
        </p:nvSpPr>
        <p:spPr/>
        <p:txBody>
          <a:bodyPr/>
          <a:lstStyle/>
          <a:p>
            <a:r>
              <a:rPr lang="en-US" dirty="0"/>
              <a:t>CODING – S.O.L.I.D Principle</a:t>
            </a:r>
          </a:p>
        </p:txBody>
      </p:sp>
      <p:sp>
        <p:nvSpPr>
          <p:cNvPr id="3" name="Content Placeholder 2">
            <a:extLst>
              <a:ext uri="{FF2B5EF4-FFF2-40B4-BE49-F238E27FC236}">
                <a16:creationId xmlns:a16="http://schemas.microsoft.com/office/drawing/2014/main" id="{978524E2-C79B-42AF-AAC1-0D7678AB0D7E}"/>
              </a:ext>
            </a:extLst>
          </p:cNvPr>
          <p:cNvSpPr>
            <a:spLocks noGrp="1"/>
          </p:cNvSpPr>
          <p:nvPr>
            <p:ph idx="1"/>
          </p:nvPr>
        </p:nvSpPr>
        <p:spPr/>
        <p:txBody>
          <a:bodyPr>
            <a:normAutofit/>
          </a:bodyPr>
          <a:lstStyle/>
          <a:p>
            <a:pPr marL="457200" indent="-457200"/>
            <a:r>
              <a:rPr lang="en-US" sz="3200" dirty="0"/>
              <a:t>S 	– Single Responsibility </a:t>
            </a:r>
          </a:p>
          <a:p>
            <a:pPr marL="457200" indent="-457200"/>
            <a:r>
              <a:rPr lang="en-US" sz="3200" dirty="0"/>
              <a:t>O 	– Open Close</a:t>
            </a:r>
          </a:p>
          <a:p>
            <a:pPr marL="457200" indent="-457200"/>
            <a:r>
              <a:rPr lang="en-US" sz="3200" dirty="0"/>
              <a:t>L 	– </a:t>
            </a:r>
            <a:r>
              <a:rPr lang="en-US" sz="3200" dirty="0" err="1"/>
              <a:t>Liskov</a:t>
            </a:r>
            <a:r>
              <a:rPr lang="en-US" sz="3200" dirty="0"/>
              <a:t> Substitution </a:t>
            </a:r>
          </a:p>
          <a:p>
            <a:pPr marL="457200" indent="-457200"/>
            <a:r>
              <a:rPr lang="en-US" sz="3200" dirty="0"/>
              <a:t>I 	– Interface Segregation</a:t>
            </a:r>
          </a:p>
          <a:p>
            <a:pPr marL="457200" indent="-457200"/>
            <a:r>
              <a:rPr lang="en-US" sz="3200" dirty="0"/>
              <a:t>D 	– Dependency Inversion</a:t>
            </a:r>
          </a:p>
          <a:p>
            <a:pPr marL="0" indent="0">
              <a:buNone/>
            </a:pPr>
            <a:r>
              <a:rPr lang="en-US" sz="3200" dirty="0"/>
              <a:t>						- </a:t>
            </a:r>
            <a:r>
              <a:rPr lang="en-US" sz="3200" i="1" dirty="0"/>
              <a:t>Uncle “Bob”</a:t>
            </a:r>
          </a:p>
        </p:txBody>
      </p:sp>
    </p:spTree>
    <p:extLst>
      <p:ext uri="{BB962C8B-B14F-4D97-AF65-F5344CB8AC3E}">
        <p14:creationId xmlns:p14="http://schemas.microsoft.com/office/powerpoint/2010/main" val="3531331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383" r="20383"/>
          <a:stretch>
            <a:fillRect/>
          </a:stretch>
        </p:blipFill>
        <p:spPr/>
      </p:pic>
      <p:sp>
        <p:nvSpPr>
          <p:cNvPr id="6" name="Title 1"/>
          <p:cNvSpPr>
            <a:spLocks noGrp="1"/>
          </p:cNvSpPr>
          <p:nvPr>
            <p:ph type="title"/>
          </p:nvPr>
        </p:nvSpPr>
        <p:spPr>
          <a:xfrm>
            <a:off x="0" y="125444"/>
            <a:ext cx="5752059" cy="635367"/>
          </a:xfrm>
        </p:spPr>
        <p:txBody>
          <a:bodyPr/>
          <a:lstStyle/>
          <a:p>
            <a:r>
              <a:rPr lang="en-US" sz="3921" dirty="0">
                <a:solidFill>
                  <a:schemeClr val="bg1"/>
                </a:solidFill>
              </a:rPr>
              <a:t>Demo</a:t>
            </a:r>
          </a:p>
        </p:txBody>
      </p:sp>
      <p:sp>
        <p:nvSpPr>
          <p:cNvPr id="5" name="Title 1">
            <a:extLst>
              <a:ext uri="{FF2B5EF4-FFF2-40B4-BE49-F238E27FC236}">
                <a16:creationId xmlns:a16="http://schemas.microsoft.com/office/drawing/2014/main" id="{CF0DB760-1218-4F80-B646-19C7E008CB04}"/>
              </a:ext>
            </a:extLst>
          </p:cNvPr>
          <p:cNvSpPr txBox="1">
            <a:spLocks/>
          </p:cNvSpPr>
          <p:nvPr/>
        </p:nvSpPr>
        <p:spPr>
          <a:xfrm>
            <a:off x="223660" y="3204894"/>
            <a:ext cx="5378548" cy="66982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bg1"/>
                </a:solidFill>
              </a:rPr>
              <a:t>Hello World</a:t>
            </a:r>
          </a:p>
        </p:txBody>
      </p:sp>
    </p:spTree>
    <p:extLst>
      <p:ext uri="{BB962C8B-B14F-4D97-AF65-F5344CB8AC3E}">
        <p14:creationId xmlns:p14="http://schemas.microsoft.com/office/powerpoint/2010/main" val="40047894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A1CC08-6AF3-4C1F-B6CB-E9730A9A4C8B}"/>
              </a:ext>
            </a:extLst>
          </p:cNvPr>
          <p:cNvSpPr>
            <a:spLocks noGrp="1"/>
          </p:cNvSpPr>
          <p:nvPr>
            <p:ph idx="1"/>
          </p:nvPr>
        </p:nvSpPr>
        <p:spPr>
          <a:xfrm>
            <a:off x="838200" y="3049854"/>
            <a:ext cx="10515600" cy="758292"/>
          </a:xfrm>
        </p:spPr>
        <p:txBody>
          <a:bodyPr>
            <a:normAutofit fontScale="92500" lnSpcReduction="10000"/>
          </a:bodyPr>
          <a:lstStyle/>
          <a:p>
            <a:pPr marL="0" indent="0" algn="ctr">
              <a:buNone/>
            </a:pPr>
            <a:r>
              <a:rPr lang="en-US" sz="5400" dirty="0"/>
              <a:t>Computer Evolution</a:t>
            </a:r>
          </a:p>
        </p:txBody>
      </p:sp>
    </p:spTree>
    <p:extLst>
      <p:ext uri="{BB962C8B-B14F-4D97-AF65-F5344CB8AC3E}">
        <p14:creationId xmlns:p14="http://schemas.microsoft.com/office/powerpoint/2010/main" val="15669639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3710B-F04F-455C-933F-EB1F09826951}"/>
              </a:ext>
            </a:extLst>
          </p:cNvPr>
          <p:cNvSpPr>
            <a:spLocks noGrp="1"/>
          </p:cNvSpPr>
          <p:nvPr>
            <p:ph type="title"/>
          </p:nvPr>
        </p:nvSpPr>
        <p:spPr>
          <a:xfrm>
            <a:off x="931069" y="2386806"/>
            <a:ext cx="10515600" cy="1325563"/>
          </a:xfrm>
        </p:spPr>
        <p:txBody>
          <a:bodyPr>
            <a:normAutofit fontScale="90000"/>
          </a:bodyPr>
          <a:lstStyle/>
          <a:p>
            <a:pPr algn="ctr"/>
            <a:r>
              <a:rPr lang="en-US" sz="7200" dirty="0"/>
              <a:t>Design Patterns</a:t>
            </a:r>
            <a:br>
              <a:rPr lang="en-US" dirty="0"/>
            </a:br>
            <a:br>
              <a:rPr lang="en-US" dirty="0"/>
            </a:br>
            <a:r>
              <a:rPr lang="en-US" dirty="0"/>
              <a:t>How do you apply </a:t>
            </a:r>
          </a:p>
        </p:txBody>
      </p:sp>
      <p:sp>
        <p:nvSpPr>
          <p:cNvPr id="5" name="Text Placeholder 4">
            <a:extLst>
              <a:ext uri="{FF2B5EF4-FFF2-40B4-BE49-F238E27FC236}">
                <a16:creationId xmlns:a16="http://schemas.microsoft.com/office/drawing/2014/main" id="{C6D43588-80B4-4472-BE65-B0BF952B2AC8}"/>
              </a:ext>
            </a:extLst>
          </p:cNvPr>
          <p:cNvSpPr>
            <a:spLocks noGrp="1"/>
          </p:cNvSpPr>
          <p:nvPr>
            <p:ph idx="1"/>
          </p:nvPr>
        </p:nvSpPr>
        <p:spPr>
          <a:xfrm>
            <a:off x="931069" y="3847306"/>
            <a:ext cx="10515600" cy="1417638"/>
          </a:xfrm>
        </p:spPr>
        <p:txBody>
          <a:bodyPr>
            <a:normAutofit/>
          </a:bodyPr>
          <a:lstStyle/>
          <a:p>
            <a:pPr marL="0" indent="0" algn="ctr">
              <a:buNone/>
            </a:pPr>
            <a:r>
              <a:rPr lang="en-US" sz="7200" dirty="0"/>
              <a:t>Business Values</a:t>
            </a:r>
            <a:endParaRPr lang="en-US" sz="2000" dirty="0"/>
          </a:p>
        </p:txBody>
      </p:sp>
    </p:spTree>
    <p:extLst>
      <p:ext uri="{BB962C8B-B14F-4D97-AF65-F5344CB8AC3E}">
        <p14:creationId xmlns:p14="http://schemas.microsoft.com/office/powerpoint/2010/main" val="1930992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17D03-543F-428B-AC86-71B7D774E748}"/>
              </a:ext>
            </a:extLst>
          </p:cNvPr>
          <p:cNvSpPr>
            <a:spLocks noGrp="1"/>
          </p:cNvSpPr>
          <p:nvPr>
            <p:ph type="title"/>
          </p:nvPr>
        </p:nvSpPr>
        <p:spPr/>
        <p:txBody>
          <a:bodyPr/>
          <a:lstStyle/>
          <a:p>
            <a:r>
              <a:rPr lang="en-US" dirty="0"/>
              <a:t>Patterns</a:t>
            </a:r>
          </a:p>
        </p:txBody>
      </p:sp>
      <p:sp>
        <p:nvSpPr>
          <p:cNvPr id="3" name="Content Placeholder 2">
            <a:extLst>
              <a:ext uri="{FF2B5EF4-FFF2-40B4-BE49-F238E27FC236}">
                <a16:creationId xmlns:a16="http://schemas.microsoft.com/office/drawing/2014/main" id="{270938A3-2548-40FD-8B8A-7B26339515B8}"/>
              </a:ext>
            </a:extLst>
          </p:cNvPr>
          <p:cNvSpPr>
            <a:spLocks noGrp="1"/>
          </p:cNvSpPr>
          <p:nvPr>
            <p:ph idx="1"/>
          </p:nvPr>
        </p:nvSpPr>
        <p:spPr/>
        <p:txBody>
          <a:bodyPr>
            <a:normAutofit/>
          </a:bodyPr>
          <a:lstStyle/>
          <a:p>
            <a:r>
              <a:rPr lang="en-US" sz="3200" dirty="0"/>
              <a:t>Gang-of-Four Design Patterns</a:t>
            </a:r>
          </a:p>
          <a:p>
            <a:r>
              <a:rPr lang="en-US" sz="3200" dirty="0"/>
              <a:t>Martin Fowler Patterns of EA Architecture</a:t>
            </a:r>
          </a:p>
          <a:p>
            <a:r>
              <a:rPr lang="en-US" sz="3200" dirty="0"/>
              <a:t>Eric Evans Domain Driven Design Patterns</a:t>
            </a:r>
          </a:p>
          <a:p>
            <a:endParaRPr lang="en-US" sz="3200" dirty="0"/>
          </a:p>
        </p:txBody>
      </p:sp>
    </p:spTree>
    <p:extLst>
      <p:ext uri="{BB962C8B-B14F-4D97-AF65-F5344CB8AC3E}">
        <p14:creationId xmlns:p14="http://schemas.microsoft.com/office/powerpoint/2010/main" val="18632067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F003-08FB-4954-B901-B40668A36DD8}"/>
              </a:ext>
            </a:extLst>
          </p:cNvPr>
          <p:cNvSpPr>
            <a:spLocks noGrp="1"/>
          </p:cNvSpPr>
          <p:nvPr>
            <p:ph type="title"/>
          </p:nvPr>
        </p:nvSpPr>
        <p:spPr/>
        <p:txBody>
          <a:bodyPr/>
          <a:lstStyle/>
          <a:p>
            <a:r>
              <a:rPr lang="en-US" dirty="0"/>
              <a:t>Design Patterns</a:t>
            </a:r>
          </a:p>
        </p:txBody>
      </p:sp>
      <p:sp>
        <p:nvSpPr>
          <p:cNvPr id="3" name="Content Placeholder 2">
            <a:extLst>
              <a:ext uri="{FF2B5EF4-FFF2-40B4-BE49-F238E27FC236}">
                <a16:creationId xmlns:a16="http://schemas.microsoft.com/office/drawing/2014/main" id="{7403CB2E-997B-4A9E-88C7-6C68B116A7AE}"/>
              </a:ext>
            </a:extLst>
          </p:cNvPr>
          <p:cNvSpPr>
            <a:spLocks noGrp="1"/>
          </p:cNvSpPr>
          <p:nvPr>
            <p:ph idx="1"/>
          </p:nvPr>
        </p:nvSpPr>
        <p:spPr>
          <a:xfrm>
            <a:off x="1106714" y="3052082"/>
            <a:ext cx="10515600" cy="1207861"/>
          </a:xfrm>
        </p:spPr>
        <p:txBody>
          <a:bodyPr>
            <a:normAutofit/>
          </a:bodyPr>
          <a:lstStyle/>
          <a:p>
            <a:pPr marL="457200" lvl="1" indent="0" algn="ctr">
              <a:buNone/>
            </a:pPr>
            <a:r>
              <a:rPr lang="en-US" sz="4000" i="1" dirty="0"/>
              <a:t>“…Solution to commonly occurring IT Problems”</a:t>
            </a:r>
          </a:p>
          <a:p>
            <a:pPr marL="457200" lvl="1" indent="0">
              <a:buNone/>
            </a:pPr>
            <a:endParaRPr lang="en-US" sz="4000" dirty="0"/>
          </a:p>
        </p:txBody>
      </p:sp>
    </p:spTree>
    <p:extLst>
      <p:ext uri="{BB962C8B-B14F-4D97-AF65-F5344CB8AC3E}">
        <p14:creationId xmlns:p14="http://schemas.microsoft.com/office/powerpoint/2010/main" val="577711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150B72-A688-4524-9BD0-B7394DF13612}"/>
              </a:ext>
            </a:extLst>
          </p:cNvPr>
          <p:cNvSpPr>
            <a:spLocks noGrp="1"/>
          </p:cNvSpPr>
          <p:nvPr>
            <p:ph idx="1"/>
          </p:nvPr>
        </p:nvSpPr>
        <p:spPr>
          <a:xfrm>
            <a:off x="598358" y="6398265"/>
            <a:ext cx="10515600" cy="398255"/>
          </a:xfrm>
        </p:spPr>
        <p:txBody>
          <a:bodyPr>
            <a:normAutofit/>
          </a:bodyPr>
          <a:lstStyle/>
          <a:p>
            <a:pPr marL="0" indent="0">
              <a:buNone/>
            </a:pPr>
            <a:r>
              <a:rPr lang="en-US" sz="1600" dirty="0">
                <a:solidFill>
                  <a:schemeClr val="tx1"/>
                </a:solidFill>
              </a:rPr>
              <a:t>Ref : http://www.vincehuston.org/dp/</a:t>
            </a:r>
          </a:p>
        </p:txBody>
      </p:sp>
      <p:pic>
        <p:nvPicPr>
          <p:cNvPr id="4" name="Picture 3">
            <a:extLst>
              <a:ext uri="{FF2B5EF4-FFF2-40B4-BE49-F238E27FC236}">
                <a16:creationId xmlns:a16="http://schemas.microsoft.com/office/drawing/2014/main" id="{828C8F74-5406-4734-8965-473558C0035F}"/>
              </a:ext>
            </a:extLst>
          </p:cNvPr>
          <p:cNvPicPr>
            <a:picLocks noChangeAspect="1"/>
          </p:cNvPicPr>
          <p:nvPr/>
        </p:nvPicPr>
        <p:blipFill>
          <a:blip r:embed="rId3"/>
          <a:stretch>
            <a:fillRect/>
          </a:stretch>
        </p:blipFill>
        <p:spPr>
          <a:xfrm>
            <a:off x="2066176" y="1415143"/>
            <a:ext cx="8323937" cy="5030293"/>
          </a:xfrm>
          <a:prstGeom prst="rect">
            <a:avLst/>
          </a:prstGeom>
        </p:spPr>
      </p:pic>
      <p:pic>
        <p:nvPicPr>
          <p:cNvPr id="5" name="Picture 4">
            <a:extLst>
              <a:ext uri="{FF2B5EF4-FFF2-40B4-BE49-F238E27FC236}">
                <a16:creationId xmlns:a16="http://schemas.microsoft.com/office/drawing/2014/main" id="{4B708A44-0578-4DFB-9C22-08A760F0860C}"/>
              </a:ext>
            </a:extLst>
          </p:cNvPr>
          <p:cNvPicPr>
            <a:picLocks noChangeAspect="1"/>
          </p:cNvPicPr>
          <p:nvPr/>
        </p:nvPicPr>
        <p:blipFill>
          <a:blip r:embed="rId4"/>
          <a:stretch>
            <a:fillRect/>
          </a:stretch>
        </p:blipFill>
        <p:spPr>
          <a:xfrm>
            <a:off x="10747352" y="2387"/>
            <a:ext cx="1357342" cy="747411"/>
          </a:xfrm>
          <a:prstGeom prst="rect">
            <a:avLst/>
          </a:prstGeom>
        </p:spPr>
      </p:pic>
      <p:sp>
        <p:nvSpPr>
          <p:cNvPr id="6" name="Rectangle 5">
            <a:extLst>
              <a:ext uri="{FF2B5EF4-FFF2-40B4-BE49-F238E27FC236}">
                <a16:creationId xmlns:a16="http://schemas.microsoft.com/office/drawing/2014/main" id="{CC4246C8-415C-46D6-85EF-4B7F8B86BDEC}"/>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
        <p:nvSpPr>
          <p:cNvPr id="7" name="Title 1">
            <a:extLst>
              <a:ext uri="{FF2B5EF4-FFF2-40B4-BE49-F238E27FC236}">
                <a16:creationId xmlns:a16="http://schemas.microsoft.com/office/drawing/2014/main" id="{3F90586B-D723-4DC7-A6D4-1B8CEEC1100C}"/>
              </a:ext>
            </a:extLst>
          </p:cNvPr>
          <p:cNvSpPr>
            <a:spLocks noGrp="1"/>
          </p:cNvSpPr>
          <p:nvPr>
            <p:ph type="title"/>
          </p:nvPr>
        </p:nvSpPr>
        <p:spPr>
          <a:xfrm>
            <a:off x="838200" y="365125"/>
            <a:ext cx="10515600" cy="1325563"/>
          </a:xfrm>
        </p:spPr>
        <p:txBody>
          <a:bodyPr/>
          <a:lstStyle/>
          <a:p>
            <a:r>
              <a:rPr lang="en-US" dirty="0">
                <a:solidFill>
                  <a:schemeClr val="tx1"/>
                </a:solidFill>
              </a:rPr>
              <a:t>Gang-of-Four Design Patterns</a:t>
            </a:r>
          </a:p>
        </p:txBody>
      </p:sp>
    </p:spTree>
    <p:extLst>
      <p:ext uri="{BB962C8B-B14F-4D97-AF65-F5344CB8AC3E}">
        <p14:creationId xmlns:p14="http://schemas.microsoft.com/office/powerpoint/2010/main" val="35163245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CF85-4AB1-4608-B53E-CDBA0F66E845}"/>
              </a:ext>
            </a:extLst>
          </p:cNvPr>
          <p:cNvSpPr>
            <a:spLocks noGrp="1"/>
          </p:cNvSpPr>
          <p:nvPr>
            <p:ph type="title"/>
          </p:nvPr>
        </p:nvSpPr>
        <p:spPr/>
        <p:txBody>
          <a:bodyPr>
            <a:normAutofit/>
          </a:bodyPr>
          <a:lstStyle/>
          <a:p>
            <a:r>
              <a:rPr lang="en-US" b="1" dirty="0"/>
              <a:t>Catalog of Patterns of Enterprise Application Architecture – </a:t>
            </a:r>
            <a:r>
              <a:rPr lang="en-US" b="1" i="1" dirty="0"/>
              <a:t>Martin Fowler</a:t>
            </a:r>
            <a:endParaRPr lang="en-US" dirty="0"/>
          </a:p>
        </p:txBody>
      </p:sp>
      <p:sp>
        <p:nvSpPr>
          <p:cNvPr id="3" name="Content Placeholder 2">
            <a:extLst>
              <a:ext uri="{FF2B5EF4-FFF2-40B4-BE49-F238E27FC236}">
                <a16:creationId xmlns:a16="http://schemas.microsoft.com/office/drawing/2014/main" id="{BFE1CFED-3BE8-41D9-B0B1-0792531BCC79}"/>
              </a:ext>
            </a:extLst>
          </p:cNvPr>
          <p:cNvSpPr>
            <a:spLocks noGrp="1"/>
          </p:cNvSpPr>
          <p:nvPr>
            <p:ph idx="1"/>
          </p:nvPr>
        </p:nvSpPr>
        <p:spPr>
          <a:xfrm>
            <a:off x="838200" y="1825625"/>
            <a:ext cx="10515600" cy="4596946"/>
          </a:xfrm>
        </p:spPr>
        <p:txBody>
          <a:bodyPr>
            <a:normAutofit fontScale="92500" lnSpcReduction="10000"/>
          </a:bodyPr>
          <a:lstStyle/>
          <a:p>
            <a:r>
              <a:rPr lang="en-US" dirty="0"/>
              <a:t>Domain Logic Patterns</a:t>
            </a:r>
          </a:p>
          <a:p>
            <a:r>
              <a:rPr lang="en-US" dirty="0"/>
              <a:t>Data Source Architectural Patterns</a:t>
            </a:r>
          </a:p>
          <a:p>
            <a:r>
              <a:rPr lang="en-US" dirty="0"/>
              <a:t>Object-Relational Behavioral Patterns</a:t>
            </a:r>
          </a:p>
          <a:p>
            <a:r>
              <a:rPr lang="en-US" dirty="0"/>
              <a:t>Object-Relational Structural Patterns</a:t>
            </a:r>
          </a:p>
          <a:p>
            <a:r>
              <a:rPr lang="en-US" dirty="0"/>
              <a:t>Object-Relational Metadata Mapping Patterns</a:t>
            </a:r>
          </a:p>
          <a:p>
            <a:r>
              <a:rPr lang="en-US" dirty="0"/>
              <a:t>Web Presentation Patterns</a:t>
            </a:r>
          </a:p>
          <a:p>
            <a:r>
              <a:rPr lang="en-US" dirty="0"/>
              <a:t>Distribution Patterns</a:t>
            </a:r>
          </a:p>
          <a:p>
            <a:r>
              <a:rPr lang="en-US" dirty="0"/>
              <a:t>Offline Concurrency Patterns</a:t>
            </a:r>
          </a:p>
          <a:p>
            <a:r>
              <a:rPr lang="en-US" dirty="0"/>
              <a:t>Session State Patterns</a:t>
            </a:r>
          </a:p>
          <a:p>
            <a:r>
              <a:rPr lang="en-US" dirty="0"/>
              <a:t>Base Patterns</a:t>
            </a:r>
          </a:p>
        </p:txBody>
      </p:sp>
    </p:spTree>
    <p:extLst>
      <p:ext uri="{BB962C8B-B14F-4D97-AF65-F5344CB8AC3E}">
        <p14:creationId xmlns:p14="http://schemas.microsoft.com/office/powerpoint/2010/main" val="5534769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CF85-4AB1-4608-B53E-CDBA0F66E845}"/>
              </a:ext>
            </a:extLst>
          </p:cNvPr>
          <p:cNvSpPr>
            <a:spLocks noGrp="1"/>
          </p:cNvSpPr>
          <p:nvPr>
            <p:ph type="title"/>
          </p:nvPr>
        </p:nvSpPr>
        <p:spPr/>
        <p:txBody>
          <a:bodyPr>
            <a:normAutofit/>
          </a:bodyPr>
          <a:lstStyle/>
          <a:p>
            <a:r>
              <a:rPr lang="en-US" b="1" dirty="0"/>
              <a:t>Catalog of Patterns of Enterprise Application Architecture – </a:t>
            </a:r>
            <a:r>
              <a:rPr lang="en-US" b="1" i="1" dirty="0"/>
              <a:t>Martin Fowler</a:t>
            </a:r>
            <a:endParaRPr lang="en-US" dirty="0"/>
          </a:p>
        </p:txBody>
      </p:sp>
      <p:sp>
        <p:nvSpPr>
          <p:cNvPr id="3" name="Content Placeholder 2">
            <a:extLst>
              <a:ext uri="{FF2B5EF4-FFF2-40B4-BE49-F238E27FC236}">
                <a16:creationId xmlns:a16="http://schemas.microsoft.com/office/drawing/2014/main" id="{BFE1CFED-3BE8-41D9-B0B1-0792531BCC79}"/>
              </a:ext>
            </a:extLst>
          </p:cNvPr>
          <p:cNvSpPr>
            <a:spLocks noGrp="1"/>
          </p:cNvSpPr>
          <p:nvPr>
            <p:ph idx="1"/>
          </p:nvPr>
        </p:nvSpPr>
        <p:spPr>
          <a:xfrm>
            <a:off x="838200" y="1825625"/>
            <a:ext cx="10515600" cy="4596946"/>
          </a:xfrm>
        </p:spPr>
        <p:txBody>
          <a:bodyPr>
            <a:normAutofit/>
          </a:bodyPr>
          <a:lstStyle/>
          <a:p>
            <a:pPr marL="0" indent="0">
              <a:buNone/>
            </a:pPr>
            <a:br>
              <a:rPr lang="en-US" dirty="0"/>
            </a:br>
            <a:endParaRPr lang="en-US" dirty="0"/>
          </a:p>
        </p:txBody>
      </p:sp>
      <p:graphicFrame>
        <p:nvGraphicFramePr>
          <p:cNvPr id="4" name="Table 3">
            <a:extLst>
              <a:ext uri="{FF2B5EF4-FFF2-40B4-BE49-F238E27FC236}">
                <a16:creationId xmlns:a16="http://schemas.microsoft.com/office/drawing/2014/main" id="{0ED5B785-08D4-4F6D-B495-98BCBD6E8B2B}"/>
              </a:ext>
            </a:extLst>
          </p:cNvPr>
          <p:cNvGraphicFramePr>
            <a:graphicFrameLocks noGrp="1"/>
          </p:cNvGraphicFramePr>
          <p:nvPr>
            <p:extLst>
              <p:ext uri="{D42A27DB-BD31-4B8C-83A1-F6EECF244321}">
                <p14:modId xmlns:p14="http://schemas.microsoft.com/office/powerpoint/2010/main" val="309655966"/>
              </p:ext>
            </p:extLst>
          </p:nvPr>
        </p:nvGraphicFramePr>
        <p:xfrm>
          <a:off x="1763485" y="1690688"/>
          <a:ext cx="8128000" cy="4754880"/>
        </p:xfrm>
        <a:graphic>
          <a:graphicData uri="http://schemas.openxmlformats.org/drawingml/2006/table">
            <a:tbl>
              <a:tblPr firstRow="1" bandRow="1">
                <a:tableStyleId>{69CF1AB2-1976-4502-BF36-3FF5EA218861}</a:tableStyleId>
              </a:tblPr>
              <a:tblGrid>
                <a:gridCol w="4064000">
                  <a:extLst>
                    <a:ext uri="{9D8B030D-6E8A-4147-A177-3AD203B41FA5}">
                      <a16:colId xmlns:a16="http://schemas.microsoft.com/office/drawing/2014/main" val="712802950"/>
                    </a:ext>
                  </a:extLst>
                </a:gridCol>
                <a:gridCol w="4064000">
                  <a:extLst>
                    <a:ext uri="{9D8B030D-6E8A-4147-A177-3AD203B41FA5}">
                      <a16:colId xmlns:a16="http://schemas.microsoft.com/office/drawing/2014/main" val="75821427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Domain Logic Patterns</a:t>
                      </a:r>
                    </a:p>
                  </a:txBody>
                  <a:tcPr/>
                </a:tc>
                <a:tc>
                  <a:txBody>
                    <a:bodyPr/>
                    <a:lstStyle/>
                    <a:p>
                      <a:r>
                        <a:rPr lang="en-US" sz="1600" b="0" dirty="0"/>
                        <a:t>Transaction Script</a:t>
                      </a:r>
                      <a:br>
                        <a:rPr lang="en-US" sz="1600" b="0" dirty="0"/>
                      </a:br>
                      <a:r>
                        <a:rPr lang="en-US" sz="1600" b="0" dirty="0"/>
                        <a:t>Domain Model </a:t>
                      </a:r>
                      <a:br>
                        <a:rPr lang="en-US" sz="1600" b="0" dirty="0"/>
                      </a:br>
                      <a:r>
                        <a:rPr lang="en-US" sz="1600" b="0" dirty="0"/>
                        <a:t>Table Module </a:t>
                      </a:r>
                      <a:br>
                        <a:rPr lang="en-US" sz="1600" b="0" dirty="0"/>
                      </a:br>
                      <a:r>
                        <a:rPr lang="en-US" sz="1600" b="0" dirty="0"/>
                        <a:t>Service Layer</a:t>
                      </a:r>
                    </a:p>
                  </a:txBody>
                  <a:tcPr/>
                </a:tc>
                <a:extLst>
                  <a:ext uri="{0D108BD9-81ED-4DB2-BD59-A6C34878D82A}">
                    <a16:rowId xmlns:a16="http://schemas.microsoft.com/office/drawing/2014/main" val="4085535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Data Source Architectural Patterns</a:t>
                      </a:r>
                    </a:p>
                  </a:txBody>
                  <a:tcPr/>
                </a:tc>
                <a:tc>
                  <a:txBody>
                    <a:bodyPr/>
                    <a:lstStyle/>
                    <a:p>
                      <a:r>
                        <a:rPr lang="en-US" sz="1600" dirty="0"/>
                        <a:t>Table Data Gateway </a:t>
                      </a:r>
                      <a:br>
                        <a:rPr lang="en-US" sz="1600" dirty="0"/>
                      </a:br>
                      <a:r>
                        <a:rPr lang="en-US" sz="1600" dirty="0"/>
                        <a:t>Row Data Gateway </a:t>
                      </a:r>
                      <a:br>
                        <a:rPr lang="en-US" sz="1600" dirty="0"/>
                      </a:br>
                      <a:r>
                        <a:rPr lang="en-US" sz="1600" dirty="0"/>
                        <a:t>Active Record </a:t>
                      </a:r>
                      <a:br>
                        <a:rPr lang="en-US" sz="1600" dirty="0"/>
                      </a:br>
                      <a:r>
                        <a:rPr lang="en-US" sz="1600" dirty="0"/>
                        <a:t>Data Mapper</a:t>
                      </a:r>
                    </a:p>
                  </a:txBody>
                  <a:tcPr/>
                </a:tc>
                <a:extLst>
                  <a:ext uri="{0D108BD9-81ED-4DB2-BD59-A6C34878D82A}">
                    <a16:rowId xmlns:a16="http://schemas.microsoft.com/office/drawing/2014/main" val="8035981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Object-Relational Behavioral Patterns</a:t>
                      </a:r>
                    </a:p>
                  </a:txBody>
                  <a:tcPr/>
                </a:tc>
                <a:tc>
                  <a:txBody>
                    <a:bodyPr/>
                    <a:lstStyle/>
                    <a:p>
                      <a:r>
                        <a:rPr lang="en-US" sz="1600" dirty="0"/>
                        <a:t>Unit of Work </a:t>
                      </a:r>
                      <a:br>
                        <a:rPr lang="en-US" sz="1600" dirty="0"/>
                      </a:br>
                      <a:r>
                        <a:rPr lang="en-US" sz="1600" dirty="0"/>
                        <a:t>Identity Map </a:t>
                      </a:r>
                      <a:br>
                        <a:rPr lang="en-US" sz="1600" dirty="0"/>
                      </a:br>
                      <a:r>
                        <a:rPr lang="en-US" sz="1600" dirty="0"/>
                        <a:t>Lazy Load </a:t>
                      </a:r>
                    </a:p>
                  </a:txBody>
                  <a:tcPr/>
                </a:tc>
                <a:extLst>
                  <a:ext uri="{0D108BD9-81ED-4DB2-BD59-A6C34878D82A}">
                    <a16:rowId xmlns:a16="http://schemas.microsoft.com/office/drawing/2014/main" val="1451003046"/>
                  </a:ext>
                </a:extLst>
              </a:tr>
              <a:tr h="370840">
                <a:tc>
                  <a:txBody>
                    <a:bodyPr/>
                    <a:lstStyle/>
                    <a:p>
                      <a:r>
                        <a:rPr lang="en-US" sz="1600" dirty="0"/>
                        <a:t>Web Presentation Patterns</a:t>
                      </a:r>
                    </a:p>
                  </a:txBody>
                  <a:tcPr/>
                </a:tc>
                <a:tc>
                  <a:txBody>
                    <a:bodyPr/>
                    <a:lstStyle/>
                    <a:p>
                      <a:r>
                        <a:rPr lang="en-US" sz="1600" dirty="0"/>
                        <a:t>Model View Controller </a:t>
                      </a:r>
                      <a:br>
                        <a:rPr lang="en-US" sz="1600" dirty="0"/>
                      </a:br>
                      <a:r>
                        <a:rPr lang="en-US" sz="1600" dirty="0"/>
                        <a:t>Page Controller </a:t>
                      </a:r>
                      <a:br>
                        <a:rPr lang="en-US" sz="1600" dirty="0"/>
                      </a:br>
                      <a:r>
                        <a:rPr lang="en-US" sz="1600" dirty="0"/>
                        <a:t>Front Controller </a:t>
                      </a:r>
                      <a:br>
                        <a:rPr lang="en-US" sz="1600" dirty="0"/>
                      </a:br>
                      <a:r>
                        <a:rPr lang="en-US" sz="1600" dirty="0"/>
                        <a:t>Template View </a:t>
                      </a:r>
                      <a:br>
                        <a:rPr lang="en-US" sz="1600" dirty="0"/>
                      </a:br>
                      <a:r>
                        <a:rPr lang="en-US" sz="1600" dirty="0"/>
                        <a:t>Transform View</a:t>
                      </a:r>
                      <a:br>
                        <a:rPr lang="en-US" sz="1600" dirty="0"/>
                      </a:br>
                      <a:r>
                        <a:rPr lang="en-US" sz="1600" dirty="0"/>
                        <a:t>Two-Step View </a:t>
                      </a:r>
                      <a:br>
                        <a:rPr lang="en-US" sz="1600" dirty="0"/>
                      </a:br>
                      <a:r>
                        <a:rPr lang="en-US" sz="1600" dirty="0"/>
                        <a:t>Application Controller </a:t>
                      </a:r>
                    </a:p>
                  </a:txBody>
                  <a:tcPr/>
                </a:tc>
                <a:extLst>
                  <a:ext uri="{0D108BD9-81ED-4DB2-BD59-A6C34878D82A}">
                    <a16:rowId xmlns:a16="http://schemas.microsoft.com/office/drawing/2014/main" val="4078873371"/>
                  </a:ext>
                </a:extLst>
              </a:tr>
            </a:tbl>
          </a:graphicData>
        </a:graphic>
      </p:graphicFrame>
    </p:spTree>
    <p:extLst>
      <p:ext uri="{BB962C8B-B14F-4D97-AF65-F5344CB8AC3E}">
        <p14:creationId xmlns:p14="http://schemas.microsoft.com/office/powerpoint/2010/main" val="3952158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CF85-4AB1-4608-B53E-CDBA0F66E845}"/>
              </a:ext>
            </a:extLst>
          </p:cNvPr>
          <p:cNvSpPr>
            <a:spLocks noGrp="1"/>
          </p:cNvSpPr>
          <p:nvPr>
            <p:ph type="title"/>
          </p:nvPr>
        </p:nvSpPr>
        <p:spPr/>
        <p:txBody>
          <a:bodyPr>
            <a:normAutofit/>
          </a:bodyPr>
          <a:lstStyle/>
          <a:p>
            <a:r>
              <a:rPr lang="en-US" b="1" dirty="0"/>
              <a:t>Catalog of Patterns of Enterprise Application Architecture – </a:t>
            </a:r>
            <a:r>
              <a:rPr lang="en-US" b="1" i="1" dirty="0"/>
              <a:t>Martin Fowler</a:t>
            </a:r>
            <a:endParaRPr lang="en-US" dirty="0"/>
          </a:p>
        </p:txBody>
      </p:sp>
      <p:sp>
        <p:nvSpPr>
          <p:cNvPr id="3" name="Content Placeholder 2">
            <a:extLst>
              <a:ext uri="{FF2B5EF4-FFF2-40B4-BE49-F238E27FC236}">
                <a16:creationId xmlns:a16="http://schemas.microsoft.com/office/drawing/2014/main" id="{BFE1CFED-3BE8-41D9-B0B1-0792531BCC79}"/>
              </a:ext>
            </a:extLst>
          </p:cNvPr>
          <p:cNvSpPr>
            <a:spLocks noGrp="1"/>
          </p:cNvSpPr>
          <p:nvPr>
            <p:ph idx="1"/>
          </p:nvPr>
        </p:nvSpPr>
        <p:spPr>
          <a:xfrm>
            <a:off x="838200" y="1825625"/>
            <a:ext cx="10515600" cy="4596946"/>
          </a:xfrm>
        </p:spPr>
        <p:txBody>
          <a:bodyPr>
            <a:normAutofit/>
          </a:bodyPr>
          <a:lstStyle/>
          <a:p>
            <a:pPr marL="0" indent="0">
              <a:buNone/>
            </a:pPr>
            <a:br>
              <a:rPr lang="en-US" dirty="0"/>
            </a:br>
            <a:endParaRPr lang="en-US" dirty="0"/>
          </a:p>
        </p:txBody>
      </p:sp>
      <p:graphicFrame>
        <p:nvGraphicFramePr>
          <p:cNvPr id="4" name="Table 3">
            <a:extLst>
              <a:ext uri="{FF2B5EF4-FFF2-40B4-BE49-F238E27FC236}">
                <a16:creationId xmlns:a16="http://schemas.microsoft.com/office/drawing/2014/main" id="{0ED5B785-08D4-4F6D-B495-98BCBD6E8B2B}"/>
              </a:ext>
            </a:extLst>
          </p:cNvPr>
          <p:cNvGraphicFramePr>
            <a:graphicFrameLocks noGrp="1"/>
          </p:cNvGraphicFramePr>
          <p:nvPr>
            <p:extLst>
              <p:ext uri="{D42A27DB-BD31-4B8C-83A1-F6EECF244321}">
                <p14:modId xmlns:p14="http://schemas.microsoft.com/office/powerpoint/2010/main" val="3763763305"/>
              </p:ext>
            </p:extLst>
          </p:nvPr>
        </p:nvGraphicFramePr>
        <p:xfrm>
          <a:off x="1763485" y="1690688"/>
          <a:ext cx="8128000" cy="4998720"/>
        </p:xfrm>
        <a:graphic>
          <a:graphicData uri="http://schemas.openxmlformats.org/drawingml/2006/table">
            <a:tbl>
              <a:tblPr firstRow="1" bandRow="1">
                <a:tableStyleId>{69CF1AB2-1976-4502-BF36-3FF5EA218861}</a:tableStyleId>
              </a:tblPr>
              <a:tblGrid>
                <a:gridCol w="4064000">
                  <a:extLst>
                    <a:ext uri="{9D8B030D-6E8A-4147-A177-3AD203B41FA5}">
                      <a16:colId xmlns:a16="http://schemas.microsoft.com/office/drawing/2014/main" val="712802950"/>
                    </a:ext>
                  </a:extLst>
                </a:gridCol>
                <a:gridCol w="4064000">
                  <a:extLst>
                    <a:ext uri="{9D8B030D-6E8A-4147-A177-3AD203B41FA5}">
                      <a16:colId xmlns:a16="http://schemas.microsoft.com/office/drawing/2014/main" val="758214274"/>
                    </a:ext>
                  </a:extLst>
                </a:gridCol>
              </a:tblGrid>
              <a:tr h="370840">
                <a:tc>
                  <a:txBody>
                    <a:bodyPr/>
                    <a:lstStyle/>
                    <a:p>
                      <a:r>
                        <a:rPr lang="en-US" sz="1600" b="0" dirty="0"/>
                        <a:t>Distribution Patterns</a:t>
                      </a:r>
                    </a:p>
                  </a:txBody>
                  <a:tcPr/>
                </a:tc>
                <a:tc>
                  <a:txBody>
                    <a:bodyPr/>
                    <a:lstStyle/>
                    <a:p>
                      <a:r>
                        <a:rPr lang="en-US" sz="1600" b="0" dirty="0"/>
                        <a:t>Remote Facade </a:t>
                      </a:r>
                      <a:br>
                        <a:rPr lang="en-US" sz="1600" b="0" dirty="0"/>
                      </a:br>
                      <a:r>
                        <a:rPr lang="en-US" sz="1600" b="0" dirty="0"/>
                        <a:t>Data Transfer Object</a:t>
                      </a:r>
                    </a:p>
                  </a:txBody>
                  <a:tcPr/>
                </a:tc>
                <a:extLst>
                  <a:ext uri="{0D108BD9-81ED-4DB2-BD59-A6C34878D82A}">
                    <a16:rowId xmlns:a16="http://schemas.microsoft.com/office/drawing/2014/main" val="1814144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Object-Relational Structural Patterns</a:t>
                      </a:r>
                    </a:p>
                  </a:txBody>
                  <a:tcPr/>
                </a:tc>
                <a:tc>
                  <a:txBody>
                    <a:bodyPr/>
                    <a:lstStyle/>
                    <a:p>
                      <a:r>
                        <a:rPr lang="en-US" sz="1600" dirty="0"/>
                        <a:t>Identity Field </a:t>
                      </a:r>
                      <a:br>
                        <a:rPr lang="en-US" sz="1600" dirty="0"/>
                      </a:br>
                      <a:r>
                        <a:rPr lang="en-US" sz="1600" dirty="0"/>
                        <a:t>Foreign Key Mapping </a:t>
                      </a:r>
                      <a:br>
                        <a:rPr lang="en-US" sz="1600" dirty="0"/>
                      </a:br>
                      <a:r>
                        <a:rPr lang="en-US" sz="1600" dirty="0"/>
                        <a:t>Association Table Mapping </a:t>
                      </a:r>
                      <a:br>
                        <a:rPr lang="en-US" sz="1600" dirty="0"/>
                      </a:br>
                      <a:r>
                        <a:rPr lang="en-US" sz="1600" dirty="0"/>
                        <a:t>Dependent Mapping </a:t>
                      </a:r>
                      <a:br>
                        <a:rPr lang="en-US" sz="1600" dirty="0"/>
                      </a:br>
                      <a:r>
                        <a:rPr lang="en-US" sz="1600" dirty="0"/>
                        <a:t>Embedded Value </a:t>
                      </a:r>
                      <a:br>
                        <a:rPr lang="en-US" sz="1600" dirty="0"/>
                      </a:br>
                      <a:r>
                        <a:rPr lang="en-US" sz="1600" dirty="0"/>
                        <a:t>Serialized LOB </a:t>
                      </a:r>
                      <a:br>
                        <a:rPr lang="en-US" sz="1600" dirty="0"/>
                      </a:br>
                      <a:r>
                        <a:rPr lang="en-US" sz="1600" dirty="0"/>
                        <a:t>Single Table Inheritance </a:t>
                      </a:r>
                      <a:br>
                        <a:rPr lang="en-US" sz="1600" dirty="0"/>
                      </a:br>
                      <a:r>
                        <a:rPr lang="en-US" sz="1600" dirty="0"/>
                        <a:t>Class Table Inheritance </a:t>
                      </a:r>
                      <a:br>
                        <a:rPr lang="en-US" sz="1600" dirty="0"/>
                      </a:br>
                      <a:r>
                        <a:rPr lang="en-US" sz="1600" dirty="0"/>
                        <a:t>Concrete Table Inheritance </a:t>
                      </a:r>
                      <a:br>
                        <a:rPr lang="en-US" sz="1600" dirty="0"/>
                      </a:br>
                      <a:r>
                        <a:rPr lang="en-US" sz="1600" dirty="0" err="1"/>
                        <a:t>Inheritance</a:t>
                      </a:r>
                      <a:r>
                        <a:rPr lang="en-US" sz="1600" dirty="0"/>
                        <a:t> Mappers</a:t>
                      </a:r>
                    </a:p>
                  </a:txBody>
                  <a:tcPr/>
                </a:tc>
                <a:extLst>
                  <a:ext uri="{0D108BD9-81ED-4DB2-BD59-A6C34878D82A}">
                    <a16:rowId xmlns:a16="http://schemas.microsoft.com/office/drawing/2014/main" val="40855356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Object-Relational Metadata Mapping Patterns</a:t>
                      </a:r>
                    </a:p>
                  </a:txBody>
                  <a:tcPr/>
                </a:tc>
                <a:tc>
                  <a:txBody>
                    <a:bodyPr/>
                    <a:lstStyle/>
                    <a:p>
                      <a:r>
                        <a:rPr lang="en-US" sz="1600" dirty="0"/>
                        <a:t>Metadata Mapping </a:t>
                      </a:r>
                      <a:br>
                        <a:rPr lang="en-US" sz="1600" dirty="0"/>
                      </a:br>
                      <a:r>
                        <a:rPr lang="en-US" sz="1600" dirty="0"/>
                        <a:t>Query Object </a:t>
                      </a:r>
                      <a:br>
                        <a:rPr lang="en-US" sz="1600" dirty="0"/>
                      </a:br>
                      <a:r>
                        <a:rPr lang="en-US" sz="1600" dirty="0"/>
                        <a:t>Repository</a:t>
                      </a:r>
                    </a:p>
                  </a:txBody>
                  <a:tcPr/>
                </a:tc>
                <a:extLst>
                  <a:ext uri="{0D108BD9-81ED-4DB2-BD59-A6C34878D82A}">
                    <a16:rowId xmlns:a16="http://schemas.microsoft.com/office/drawing/2014/main" val="40788733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Offline Concurrency Patterns</a:t>
                      </a:r>
                    </a:p>
                  </a:txBody>
                  <a:tcPr/>
                </a:tc>
                <a:tc>
                  <a:txBody>
                    <a:bodyPr/>
                    <a:lstStyle/>
                    <a:p>
                      <a:r>
                        <a:rPr lang="en-US" sz="1600" dirty="0"/>
                        <a:t>Optimistic Offline Lock </a:t>
                      </a:r>
                      <a:br>
                        <a:rPr lang="en-US" sz="1600" dirty="0"/>
                      </a:br>
                      <a:r>
                        <a:rPr lang="en-US" sz="1600" dirty="0"/>
                        <a:t>Pessimistic Offline Lock </a:t>
                      </a:r>
                      <a:br>
                        <a:rPr lang="en-US" sz="1600" dirty="0"/>
                      </a:br>
                      <a:r>
                        <a:rPr lang="en-US" sz="1600" dirty="0"/>
                        <a:t>Coarse Grained Lock </a:t>
                      </a:r>
                      <a:br>
                        <a:rPr lang="en-US" sz="1600" dirty="0"/>
                      </a:br>
                      <a:r>
                        <a:rPr lang="en-US" sz="1600" dirty="0"/>
                        <a:t>Implicit Lock</a:t>
                      </a:r>
                    </a:p>
                  </a:txBody>
                  <a:tcPr/>
                </a:tc>
                <a:extLst>
                  <a:ext uri="{0D108BD9-81ED-4DB2-BD59-A6C34878D82A}">
                    <a16:rowId xmlns:a16="http://schemas.microsoft.com/office/drawing/2014/main" val="2155639686"/>
                  </a:ext>
                </a:extLst>
              </a:tr>
            </a:tbl>
          </a:graphicData>
        </a:graphic>
      </p:graphicFrame>
    </p:spTree>
    <p:extLst>
      <p:ext uri="{BB962C8B-B14F-4D97-AF65-F5344CB8AC3E}">
        <p14:creationId xmlns:p14="http://schemas.microsoft.com/office/powerpoint/2010/main" val="32829391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CF85-4AB1-4608-B53E-CDBA0F66E845}"/>
              </a:ext>
            </a:extLst>
          </p:cNvPr>
          <p:cNvSpPr>
            <a:spLocks noGrp="1"/>
          </p:cNvSpPr>
          <p:nvPr>
            <p:ph type="title"/>
          </p:nvPr>
        </p:nvSpPr>
        <p:spPr/>
        <p:txBody>
          <a:bodyPr>
            <a:normAutofit/>
          </a:bodyPr>
          <a:lstStyle/>
          <a:p>
            <a:r>
              <a:rPr lang="en-US" b="1" dirty="0"/>
              <a:t>Catalog of Patterns of Enterprise Application Architecture – </a:t>
            </a:r>
            <a:r>
              <a:rPr lang="en-US" b="1" i="1" dirty="0"/>
              <a:t>Martin Fowler</a:t>
            </a:r>
            <a:endParaRPr lang="en-US" dirty="0"/>
          </a:p>
        </p:txBody>
      </p:sp>
      <p:sp>
        <p:nvSpPr>
          <p:cNvPr id="3" name="Content Placeholder 2">
            <a:extLst>
              <a:ext uri="{FF2B5EF4-FFF2-40B4-BE49-F238E27FC236}">
                <a16:creationId xmlns:a16="http://schemas.microsoft.com/office/drawing/2014/main" id="{BFE1CFED-3BE8-41D9-B0B1-0792531BCC79}"/>
              </a:ext>
            </a:extLst>
          </p:cNvPr>
          <p:cNvSpPr>
            <a:spLocks noGrp="1"/>
          </p:cNvSpPr>
          <p:nvPr>
            <p:ph idx="1"/>
          </p:nvPr>
        </p:nvSpPr>
        <p:spPr>
          <a:xfrm>
            <a:off x="838200" y="1825625"/>
            <a:ext cx="10515600" cy="4596946"/>
          </a:xfrm>
        </p:spPr>
        <p:txBody>
          <a:bodyPr>
            <a:normAutofit/>
          </a:bodyPr>
          <a:lstStyle/>
          <a:p>
            <a:pPr marL="0" indent="0">
              <a:buNone/>
            </a:pPr>
            <a:br>
              <a:rPr lang="en-US" dirty="0"/>
            </a:br>
            <a:endParaRPr lang="en-US" dirty="0"/>
          </a:p>
        </p:txBody>
      </p:sp>
      <p:graphicFrame>
        <p:nvGraphicFramePr>
          <p:cNvPr id="4" name="Table 3">
            <a:extLst>
              <a:ext uri="{FF2B5EF4-FFF2-40B4-BE49-F238E27FC236}">
                <a16:creationId xmlns:a16="http://schemas.microsoft.com/office/drawing/2014/main" id="{0ED5B785-08D4-4F6D-B495-98BCBD6E8B2B}"/>
              </a:ext>
            </a:extLst>
          </p:cNvPr>
          <p:cNvGraphicFramePr>
            <a:graphicFrameLocks noGrp="1"/>
          </p:cNvGraphicFramePr>
          <p:nvPr>
            <p:extLst>
              <p:ext uri="{D42A27DB-BD31-4B8C-83A1-F6EECF244321}">
                <p14:modId xmlns:p14="http://schemas.microsoft.com/office/powerpoint/2010/main" val="2817713644"/>
              </p:ext>
            </p:extLst>
          </p:nvPr>
        </p:nvGraphicFramePr>
        <p:xfrm>
          <a:off x="1763485" y="1690688"/>
          <a:ext cx="8128000" cy="3596640"/>
        </p:xfrm>
        <a:graphic>
          <a:graphicData uri="http://schemas.openxmlformats.org/drawingml/2006/table">
            <a:tbl>
              <a:tblPr firstRow="1" bandRow="1">
                <a:tableStyleId>{69CF1AB2-1976-4502-BF36-3FF5EA218861}</a:tableStyleId>
              </a:tblPr>
              <a:tblGrid>
                <a:gridCol w="4064000">
                  <a:extLst>
                    <a:ext uri="{9D8B030D-6E8A-4147-A177-3AD203B41FA5}">
                      <a16:colId xmlns:a16="http://schemas.microsoft.com/office/drawing/2014/main" val="712802950"/>
                    </a:ext>
                  </a:extLst>
                </a:gridCol>
                <a:gridCol w="4064000">
                  <a:extLst>
                    <a:ext uri="{9D8B030D-6E8A-4147-A177-3AD203B41FA5}">
                      <a16:colId xmlns:a16="http://schemas.microsoft.com/office/drawing/2014/main" val="758214274"/>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Session State Patterns</a:t>
                      </a:r>
                    </a:p>
                  </a:txBody>
                  <a:tcPr/>
                </a:tc>
                <a:tc>
                  <a:txBody>
                    <a:bodyPr/>
                    <a:lstStyle/>
                    <a:p>
                      <a:r>
                        <a:rPr lang="en-US" sz="1600" b="0" dirty="0"/>
                        <a:t>Client Session State </a:t>
                      </a:r>
                      <a:br>
                        <a:rPr lang="en-US" sz="1600" b="0" dirty="0"/>
                      </a:br>
                      <a:r>
                        <a:rPr lang="en-US" sz="1600" b="0" dirty="0"/>
                        <a:t>Server Session State </a:t>
                      </a:r>
                      <a:br>
                        <a:rPr lang="en-US" sz="1600" b="0" dirty="0"/>
                      </a:br>
                      <a:r>
                        <a:rPr lang="en-US" sz="1600" b="0" dirty="0"/>
                        <a:t>Database Session State </a:t>
                      </a:r>
                    </a:p>
                  </a:txBody>
                  <a:tcPr/>
                </a:tc>
                <a:extLst>
                  <a:ext uri="{0D108BD9-81ED-4DB2-BD59-A6C34878D82A}">
                    <a16:rowId xmlns:a16="http://schemas.microsoft.com/office/drawing/2014/main" val="1814144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Base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r>
                        <a:rPr lang="en-US" sz="1600" dirty="0"/>
                        <a:t>Gateway </a:t>
                      </a:r>
                      <a:br>
                        <a:rPr lang="en-US" sz="1600" dirty="0"/>
                      </a:br>
                      <a:r>
                        <a:rPr lang="en-US" sz="1600" dirty="0"/>
                        <a:t>Mapper </a:t>
                      </a:r>
                      <a:br>
                        <a:rPr lang="en-US" sz="1600" dirty="0"/>
                      </a:br>
                      <a:r>
                        <a:rPr lang="en-US" sz="1600" dirty="0"/>
                        <a:t>Layer Supertype </a:t>
                      </a:r>
                      <a:br>
                        <a:rPr lang="en-US" sz="1600" dirty="0"/>
                      </a:br>
                      <a:r>
                        <a:rPr lang="en-US" sz="1600" dirty="0"/>
                        <a:t>Separated Interface </a:t>
                      </a:r>
                      <a:br>
                        <a:rPr lang="en-US" sz="1600" dirty="0"/>
                      </a:br>
                      <a:r>
                        <a:rPr lang="en-US" sz="1600" dirty="0"/>
                        <a:t>Registry </a:t>
                      </a:r>
                      <a:br>
                        <a:rPr lang="en-US" sz="1600" dirty="0"/>
                      </a:br>
                      <a:r>
                        <a:rPr lang="en-US" sz="1600" dirty="0"/>
                        <a:t>Value Object </a:t>
                      </a:r>
                      <a:br>
                        <a:rPr lang="en-US" sz="1600" dirty="0"/>
                      </a:br>
                      <a:r>
                        <a:rPr lang="en-US" sz="1600" dirty="0"/>
                        <a:t>Money </a:t>
                      </a:r>
                      <a:br>
                        <a:rPr lang="en-US" sz="1600" dirty="0"/>
                      </a:br>
                      <a:r>
                        <a:rPr lang="en-US" sz="1600" dirty="0"/>
                        <a:t>Special Case </a:t>
                      </a:r>
                      <a:br>
                        <a:rPr lang="en-US" sz="1600" dirty="0"/>
                      </a:br>
                      <a:r>
                        <a:rPr lang="en-US" sz="1600" dirty="0"/>
                        <a:t>Plugin </a:t>
                      </a:r>
                      <a:br>
                        <a:rPr lang="en-US" sz="1600" dirty="0"/>
                      </a:br>
                      <a:r>
                        <a:rPr lang="en-US" sz="1600" dirty="0"/>
                        <a:t>Service Stub </a:t>
                      </a:r>
                      <a:br>
                        <a:rPr lang="en-US" sz="1600" dirty="0"/>
                      </a:br>
                      <a:r>
                        <a:rPr lang="en-US" sz="1600" dirty="0"/>
                        <a:t>Record Set</a:t>
                      </a:r>
                    </a:p>
                  </a:txBody>
                  <a:tcPr/>
                </a:tc>
                <a:extLst>
                  <a:ext uri="{0D108BD9-81ED-4DB2-BD59-A6C34878D82A}">
                    <a16:rowId xmlns:a16="http://schemas.microsoft.com/office/drawing/2014/main" val="4085535676"/>
                  </a:ext>
                </a:extLst>
              </a:tr>
            </a:tbl>
          </a:graphicData>
        </a:graphic>
      </p:graphicFrame>
    </p:spTree>
    <p:extLst>
      <p:ext uri="{BB962C8B-B14F-4D97-AF65-F5344CB8AC3E}">
        <p14:creationId xmlns:p14="http://schemas.microsoft.com/office/powerpoint/2010/main" val="968862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0959F-AFC2-453D-B384-34E943E4A04C}"/>
              </a:ext>
            </a:extLst>
          </p:cNvPr>
          <p:cNvSpPr>
            <a:spLocks noGrp="1"/>
          </p:cNvSpPr>
          <p:nvPr>
            <p:ph type="title"/>
          </p:nvPr>
        </p:nvSpPr>
        <p:spPr/>
        <p:txBody>
          <a:bodyPr/>
          <a:lstStyle/>
          <a:p>
            <a:r>
              <a:rPr lang="en-US" dirty="0"/>
              <a:t>Domain Driven Design</a:t>
            </a:r>
          </a:p>
        </p:txBody>
      </p:sp>
      <p:sp>
        <p:nvSpPr>
          <p:cNvPr id="3" name="Content Placeholder 2">
            <a:extLst>
              <a:ext uri="{FF2B5EF4-FFF2-40B4-BE49-F238E27FC236}">
                <a16:creationId xmlns:a16="http://schemas.microsoft.com/office/drawing/2014/main" id="{8BBF6EF5-5C9A-4001-BA45-7556E6971678}"/>
              </a:ext>
            </a:extLst>
          </p:cNvPr>
          <p:cNvSpPr>
            <a:spLocks noGrp="1"/>
          </p:cNvSpPr>
          <p:nvPr>
            <p:ph idx="1"/>
          </p:nvPr>
        </p:nvSpPr>
        <p:spPr/>
        <p:txBody>
          <a:bodyPr>
            <a:normAutofit/>
          </a:bodyPr>
          <a:lstStyle/>
          <a:p>
            <a:r>
              <a:rPr lang="en-US" sz="3200" dirty="0"/>
              <a:t>CQRS</a:t>
            </a:r>
          </a:p>
          <a:p>
            <a:r>
              <a:rPr lang="en-US" sz="3200" dirty="0"/>
              <a:t>Specification Pattern</a:t>
            </a:r>
          </a:p>
          <a:p>
            <a:r>
              <a:rPr lang="en-US" sz="3200" dirty="0"/>
              <a:t>Event Sourcing</a:t>
            </a:r>
          </a:p>
        </p:txBody>
      </p:sp>
    </p:spTree>
    <p:extLst>
      <p:ext uri="{BB962C8B-B14F-4D97-AF65-F5344CB8AC3E}">
        <p14:creationId xmlns:p14="http://schemas.microsoft.com/office/powerpoint/2010/main" val="1809824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3CCC8-D53D-4B56-BE2E-8CBC40D1988D}"/>
              </a:ext>
            </a:extLst>
          </p:cNvPr>
          <p:cNvSpPr>
            <a:spLocks noGrp="1"/>
          </p:cNvSpPr>
          <p:nvPr>
            <p:ph type="title"/>
          </p:nvPr>
        </p:nvSpPr>
        <p:spPr>
          <a:xfrm>
            <a:off x="838200" y="2689225"/>
            <a:ext cx="10515600" cy="1325563"/>
          </a:xfrm>
        </p:spPr>
        <p:txBody>
          <a:bodyPr>
            <a:normAutofit/>
          </a:bodyPr>
          <a:lstStyle/>
          <a:p>
            <a:pPr algn="ctr"/>
            <a:r>
              <a:rPr lang="en-US" sz="5400" dirty="0"/>
              <a:t>What is Architecture?</a:t>
            </a:r>
          </a:p>
        </p:txBody>
      </p:sp>
    </p:spTree>
    <p:extLst>
      <p:ext uri="{BB962C8B-B14F-4D97-AF65-F5344CB8AC3E}">
        <p14:creationId xmlns:p14="http://schemas.microsoft.com/office/powerpoint/2010/main" val="2780960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1DE283-A45E-4BC7-BCCD-7DDB441DB27C}"/>
              </a:ext>
            </a:extLst>
          </p:cNvPr>
          <p:cNvSpPr>
            <a:spLocks noGrp="1"/>
          </p:cNvSpPr>
          <p:nvPr>
            <p:ph idx="1"/>
          </p:nvPr>
        </p:nvSpPr>
        <p:spPr>
          <a:xfrm>
            <a:off x="838200" y="2097108"/>
            <a:ext cx="10515600" cy="2663784"/>
          </a:xfrm>
        </p:spPr>
        <p:txBody>
          <a:bodyPr>
            <a:normAutofit/>
          </a:bodyPr>
          <a:lstStyle/>
          <a:p>
            <a:pPr marL="0" indent="0" algn="ctr">
              <a:buNone/>
            </a:pPr>
            <a:r>
              <a:rPr lang="en-US" sz="3600" dirty="0"/>
              <a:t>When did we </a:t>
            </a:r>
          </a:p>
          <a:p>
            <a:pPr marL="0" indent="0" algn="ctr">
              <a:buNone/>
            </a:pPr>
            <a:r>
              <a:rPr lang="en-US" sz="3600" dirty="0"/>
              <a:t>first think </a:t>
            </a:r>
          </a:p>
          <a:p>
            <a:pPr marL="0" indent="0" algn="ctr">
              <a:buNone/>
            </a:pPr>
            <a:r>
              <a:rPr lang="en-US" sz="3600" dirty="0"/>
              <a:t>of creating a </a:t>
            </a:r>
          </a:p>
          <a:p>
            <a:pPr marL="0" indent="0" algn="ctr">
              <a:buNone/>
            </a:pPr>
            <a:r>
              <a:rPr lang="en-US" sz="4400" dirty="0"/>
              <a:t>Computer?</a:t>
            </a:r>
          </a:p>
        </p:txBody>
      </p:sp>
    </p:spTree>
    <p:extLst>
      <p:ext uri="{BB962C8B-B14F-4D97-AF65-F5344CB8AC3E}">
        <p14:creationId xmlns:p14="http://schemas.microsoft.com/office/powerpoint/2010/main" val="35752192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2A56F-1D97-46A6-AAD4-CCDECE19CD3E}"/>
              </a:ext>
            </a:extLst>
          </p:cNvPr>
          <p:cNvSpPr>
            <a:spLocks noGrp="1"/>
          </p:cNvSpPr>
          <p:nvPr>
            <p:ph type="title"/>
          </p:nvPr>
        </p:nvSpPr>
        <p:spPr>
          <a:xfrm>
            <a:off x="838200" y="2483485"/>
            <a:ext cx="10515600" cy="2355215"/>
          </a:xfrm>
        </p:spPr>
        <p:txBody>
          <a:bodyPr>
            <a:normAutofit/>
          </a:bodyPr>
          <a:lstStyle/>
          <a:p>
            <a:pPr algn="ctr"/>
            <a:r>
              <a:rPr lang="en-US" sz="5400" dirty="0"/>
              <a:t>Its about Choices</a:t>
            </a:r>
            <a:br>
              <a:rPr lang="en-US" sz="5400" dirty="0"/>
            </a:br>
            <a:r>
              <a:rPr lang="en-US" sz="5400" dirty="0"/>
              <a:t>between </a:t>
            </a:r>
            <a:br>
              <a:rPr lang="en-US" sz="5400" dirty="0"/>
            </a:br>
            <a:r>
              <a:rPr lang="en-US" sz="5400" dirty="0"/>
              <a:t>Designs/Solutions</a:t>
            </a:r>
          </a:p>
        </p:txBody>
      </p:sp>
    </p:spTree>
    <p:extLst>
      <p:ext uri="{BB962C8B-B14F-4D97-AF65-F5344CB8AC3E}">
        <p14:creationId xmlns:p14="http://schemas.microsoft.com/office/powerpoint/2010/main" val="2504546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B7361-EF58-4247-A78D-EB755BC60C32}"/>
              </a:ext>
            </a:extLst>
          </p:cNvPr>
          <p:cNvSpPr>
            <a:spLocks noGrp="1"/>
          </p:cNvSpPr>
          <p:nvPr>
            <p:ph type="title"/>
          </p:nvPr>
        </p:nvSpPr>
        <p:spPr/>
        <p:txBody>
          <a:bodyPr/>
          <a:lstStyle/>
          <a:p>
            <a:r>
              <a:rPr lang="en-US" dirty="0"/>
              <a:t>Architectural Aspect</a:t>
            </a:r>
          </a:p>
        </p:txBody>
      </p:sp>
      <p:sp>
        <p:nvSpPr>
          <p:cNvPr id="5" name="Content Placeholder 4">
            <a:extLst>
              <a:ext uri="{FF2B5EF4-FFF2-40B4-BE49-F238E27FC236}">
                <a16:creationId xmlns:a16="http://schemas.microsoft.com/office/drawing/2014/main" id="{33E9826C-3F28-4802-8AE9-2B281DF6038B}"/>
              </a:ext>
            </a:extLst>
          </p:cNvPr>
          <p:cNvSpPr>
            <a:spLocks noGrp="1"/>
          </p:cNvSpPr>
          <p:nvPr>
            <p:ph idx="1"/>
          </p:nvPr>
        </p:nvSpPr>
        <p:spPr>
          <a:xfrm>
            <a:off x="838200" y="1825624"/>
            <a:ext cx="10515600" cy="5032375"/>
          </a:xfrm>
        </p:spPr>
        <p:txBody>
          <a:bodyPr>
            <a:normAutofit lnSpcReduction="10000"/>
          </a:bodyPr>
          <a:lstStyle/>
          <a:p>
            <a:pPr marL="457200" indent="-457200"/>
            <a:r>
              <a:rPr lang="en-US" dirty="0"/>
              <a:t>Response time </a:t>
            </a:r>
          </a:p>
          <a:p>
            <a:pPr marL="457200" indent="-457200"/>
            <a:r>
              <a:rPr lang="en-US" dirty="0"/>
              <a:t>Responsiveness</a:t>
            </a:r>
          </a:p>
          <a:p>
            <a:pPr marL="457200" indent="-457200"/>
            <a:r>
              <a:rPr lang="en-US" dirty="0"/>
              <a:t>Latency</a:t>
            </a:r>
          </a:p>
          <a:p>
            <a:pPr marL="457200" indent="-457200"/>
            <a:r>
              <a:rPr lang="en-US" dirty="0"/>
              <a:t>Throughput</a:t>
            </a:r>
          </a:p>
          <a:p>
            <a:pPr marL="457200" indent="-457200"/>
            <a:r>
              <a:rPr lang="en-US" dirty="0"/>
              <a:t>Performance</a:t>
            </a:r>
          </a:p>
          <a:p>
            <a:pPr marL="457200" indent="-457200"/>
            <a:r>
              <a:rPr lang="en-US" dirty="0"/>
              <a:t>Load </a:t>
            </a:r>
          </a:p>
          <a:p>
            <a:pPr marL="457200" indent="-457200"/>
            <a:r>
              <a:rPr lang="en-US" dirty="0"/>
              <a:t>Load sensitivity</a:t>
            </a:r>
          </a:p>
          <a:p>
            <a:pPr marL="457200" indent="-457200"/>
            <a:r>
              <a:rPr lang="en-US" dirty="0"/>
              <a:t>Efficiency</a:t>
            </a:r>
          </a:p>
          <a:p>
            <a:pPr marL="457200" indent="-457200"/>
            <a:r>
              <a:rPr lang="en-US" dirty="0"/>
              <a:t>Capacity </a:t>
            </a:r>
          </a:p>
          <a:p>
            <a:pPr marL="457200" indent="-457200"/>
            <a:r>
              <a:rPr lang="en-US" dirty="0"/>
              <a:t>Scalability</a:t>
            </a:r>
          </a:p>
        </p:txBody>
      </p:sp>
    </p:spTree>
    <p:extLst>
      <p:ext uri="{BB962C8B-B14F-4D97-AF65-F5344CB8AC3E}">
        <p14:creationId xmlns:p14="http://schemas.microsoft.com/office/powerpoint/2010/main" val="31972304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6B7361-EF58-4247-A78D-EB755BC60C32}"/>
              </a:ext>
            </a:extLst>
          </p:cNvPr>
          <p:cNvSpPr>
            <a:spLocks noGrp="1"/>
          </p:cNvSpPr>
          <p:nvPr>
            <p:ph type="title"/>
          </p:nvPr>
        </p:nvSpPr>
        <p:spPr/>
        <p:txBody>
          <a:bodyPr/>
          <a:lstStyle/>
          <a:p>
            <a:r>
              <a:rPr lang="en-US" dirty="0"/>
              <a:t>Architectural Aspect</a:t>
            </a:r>
          </a:p>
        </p:txBody>
      </p:sp>
      <p:sp>
        <p:nvSpPr>
          <p:cNvPr id="5" name="Content Placeholder 4">
            <a:extLst>
              <a:ext uri="{FF2B5EF4-FFF2-40B4-BE49-F238E27FC236}">
                <a16:creationId xmlns:a16="http://schemas.microsoft.com/office/drawing/2014/main" id="{33E9826C-3F28-4802-8AE9-2B281DF6038B}"/>
              </a:ext>
            </a:extLst>
          </p:cNvPr>
          <p:cNvSpPr>
            <a:spLocks noGrp="1"/>
          </p:cNvSpPr>
          <p:nvPr>
            <p:ph idx="1"/>
          </p:nvPr>
        </p:nvSpPr>
        <p:spPr>
          <a:xfrm>
            <a:off x="838200" y="1825624"/>
            <a:ext cx="10515600" cy="5032375"/>
          </a:xfrm>
        </p:spPr>
        <p:txBody>
          <a:bodyPr>
            <a:normAutofit/>
          </a:bodyPr>
          <a:lstStyle/>
          <a:p>
            <a:pPr marL="457200" indent="-457200"/>
            <a:r>
              <a:rPr lang="en-US" dirty="0"/>
              <a:t>Development </a:t>
            </a:r>
          </a:p>
          <a:p>
            <a:pPr marL="457200" indent="-457200"/>
            <a:r>
              <a:rPr lang="en-US" dirty="0"/>
              <a:t>Deployment</a:t>
            </a:r>
          </a:p>
          <a:p>
            <a:pPr marL="457200" indent="-457200"/>
            <a:r>
              <a:rPr lang="en-US" dirty="0"/>
              <a:t>Operation</a:t>
            </a:r>
          </a:p>
          <a:p>
            <a:pPr marL="457200" indent="-457200"/>
            <a:r>
              <a:rPr lang="en-US" dirty="0"/>
              <a:t>Maintenance</a:t>
            </a:r>
          </a:p>
        </p:txBody>
      </p:sp>
    </p:spTree>
    <p:extLst>
      <p:ext uri="{BB962C8B-B14F-4D97-AF65-F5344CB8AC3E}">
        <p14:creationId xmlns:p14="http://schemas.microsoft.com/office/powerpoint/2010/main" val="35942482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cycle Computer Installation - Bontrager GoTime">
            <a:hlinkClick r:id="" action="ppaction://media"/>
            <a:extLst>
              <a:ext uri="{FF2B5EF4-FFF2-40B4-BE49-F238E27FC236}">
                <a16:creationId xmlns:a16="http://schemas.microsoft.com/office/drawing/2014/main" id="{FF674738-463F-4283-9DB8-C12FE9C5965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8136" y="740229"/>
            <a:ext cx="9895728" cy="5567363"/>
          </a:xfrm>
        </p:spPr>
      </p:pic>
    </p:spTree>
    <p:extLst>
      <p:ext uri="{BB962C8B-B14F-4D97-AF65-F5344CB8AC3E}">
        <p14:creationId xmlns:p14="http://schemas.microsoft.com/office/powerpoint/2010/main" val="284448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1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BB7BA2-C414-4112-AF61-B19D497C5B00}"/>
              </a:ext>
            </a:extLst>
          </p:cNvPr>
          <p:cNvPicPr>
            <a:picLocks noChangeAspect="1"/>
          </p:cNvPicPr>
          <p:nvPr/>
        </p:nvPicPr>
        <p:blipFill>
          <a:blip r:embed="rId3"/>
          <a:stretch>
            <a:fillRect/>
          </a:stretch>
        </p:blipFill>
        <p:spPr>
          <a:xfrm>
            <a:off x="3133657" y="1051657"/>
            <a:ext cx="5871798" cy="5735243"/>
          </a:xfrm>
          <a:prstGeom prst="rect">
            <a:avLst/>
          </a:prstGeom>
        </p:spPr>
      </p:pic>
      <p:sp>
        <p:nvSpPr>
          <p:cNvPr id="2" name="Title 1">
            <a:extLst>
              <a:ext uri="{FF2B5EF4-FFF2-40B4-BE49-F238E27FC236}">
                <a16:creationId xmlns:a16="http://schemas.microsoft.com/office/drawing/2014/main" id="{512FCC36-4C6C-4203-81B2-51D45CC5A5EC}"/>
              </a:ext>
            </a:extLst>
          </p:cNvPr>
          <p:cNvSpPr>
            <a:spLocks noGrp="1"/>
          </p:cNvSpPr>
          <p:nvPr>
            <p:ph type="title"/>
          </p:nvPr>
        </p:nvSpPr>
        <p:spPr/>
        <p:txBody>
          <a:bodyPr/>
          <a:lstStyle/>
          <a:p>
            <a:r>
              <a:rPr lang="en-US" dirty="0">
                <a:solidFill>
                  <a:schemeClr val="tx1"/>
                </a:solidFill>
              </a:rPr>
              <a:t>Geocentric Model</a:t>
            </a:r>
          </a:p>
        </p:txBody>
      </p:sp>
      <p:pic>
        <p:nvPicPr>
          <p:cNvPr id="5" name="Picture 4">
            <a:extLst>
              <a:ext uri="{FF2B5EF4-FFF2-40B4-BE49-F238E27FC236}">
                <a16:creationId xmlns:a16="http://schemas.microsoft.com/office/drawing/2014/main" id="{CC8496A7-8367-4158-9D0E-CF8B2C10CCD1}"/>
              </a:ext>
            </a:extLst>
          </p:cNvPr>
          <p:cNvPicPr>
            <a:picLocks noChangeAspect="1"/>
          </p:cNvPicPr>
          <p:nvPr/>
        </p:nvPicPr>
        <p:blipFill>
          <a:blip r:embed="rId4"/>
          <a:stretch>
            <a:fillRect/>
          </a:stretch>
        </p:blipFill>
        <p:spPr>
          <a:xfrm>
            <a:off x="10747352" y="2387"/>
            <a:ext cx="1357342" cy="747411"/>
          </a:xfrm>
          <a:prstGeom prst="rect">
            <a:avLst/>
          </a:prstGeom>
        </p:spPr>
      </p:pic>
      <p:sp>
        <p:nvSpPr>
          <p:cNvPr id="6" name="Rectangle 5">
            <a:extLst>
              <a:ext uri="{FF2B5EF4-FFF2-40B4-BE49-F238E27FC236}">
                <a16:creationId xmlns:a16="http://schemas.microsoft.com/office/drawing/2014/main" id="{172E63D6-8E3C-4344-AA49-B3441971F24D}"/>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34613899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CC36-4C6C-4203-81B2-51D45CC5A5EC}"/>
              </a:ext>
            </a:extLst>
          </p:cNvPr>
          <p:cNvSpPr>
            <a:spLocks noGrp="1"/>
          </p:cNvSpPr>
          <p:nvPr>
            <p:ph type="title"/>
          </p:nvPr>
        </p:nvSpPr>
        <p:spPr/>
        <p:txBody>
          <a:bodyPr/>
          <a:lstStyle/>
          <a:p>
            <a:r>
              <a:rPr lang="en-US" dirty="0">
                <a:solidFill>
                  <a:schemeClr val="tx1"/>
                </a:solidFill>
              </a:rPr>
              <a:t>Heliocentric Model</a:t>
            </a:r>
          </a:p>
        </p:txBody>
      </p:sp>
      <p:pic>
        <p:nvPicPr>
          <p:cNvPr id="5" name="Picture 4">
            <a:extLst>
              <a:ext uri="{FF2B5EF4-FFF2-40B4-BE49-F238E27FC236}">
                <a16:creationId xmlns:a16="http://schemas.microsoft.com/office/drawing/2014/main" id="{4E8DC415-41DA-45DB-9D70-C47EBDC087BC}"/>
              </a:ext>
            </a:extLst>
          </p:cNvPr>
          <p:cNvPicPr>
            <a:picLocks noChangeAspect="1"/>
          </p:cNvPicPr>
          <p:nvPr/>
        </p:nvPicPr>
        <p:blipFill>
          <a:blip r:embed="rId3"/>
          <a:stretch>
            <a:fillRect/>
          </a:stretch>
        </p:blipFill>
        <p:spPr>
          <a:xfrm>
            <a:off x="3181121" y="1191491"/>
            <a:ext cx="5838188" cy="5573933"/>
          </a:xfrm>
          <a:prstGeom prst="rect">
            <a:avLst/>
          </a:prstGeom>
        </p:spPr>
      </p:pic>
      <p:pic>
        <p:nvPicPr>
          <p:cNvPr id="4" name="Picture 3">
            <a:extLst>
              <a:ext uri="{FF2B5EF4-FFF2-40B4-BE49-F238E27FC236}">
                <a16:creationId xmlns:a16="http://schemas.microsoft.com/office/drawing/2014/main" id="{E3E07537-4DB8-444C-A6DF-3F32BE3E9565}"/>
              </a:ext>
            </a:extLst>
          </p:cNvPr>
          <p:cNvPicPr>
            <a:picLocks noChangeAspect="1"/>
          </p:cNvPicPr>
          <p:nvPr/>
        </p:nvPicPr>
        <p:blipFill>
          <a:blip r:embed="rId4"/>
          <a:stretch>
            <a:fillRect/>
          </a:stretch>
        </p:blipFill>
        <p:spPr>
          <a:xfrm>
            <a:off x="10747352" y="2387"/>
            <a:ext cx="1357342" cy="747411"/>
          </a:xfrm>
          <a:prstGeom prst="rect">
            <a:avLst/>
          </a:prstGeom>
        </p:spPr>
      </p:pic>
      <p:sp>
        <p:nvSpPr>
          <p:cNvPr id="6" name="Rectangle 5">
            <a:extLst>
              <a:ext uri="{FF2B5EF4-FFF2-40B4-BE49-F238E27FC236}">
                <a16:creationId xmlns:a16="http://schemas.microsoft.com/office/drawing/2014/main" id="{722F663C-BE5B-4070-84D1-BD6DC305D832}"/>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41103525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91DF-328A-4B88-AF6C-6E336F4DC9F9}"/>
              </a:ext>
            </a:extLst>
          </p:cNvPr>
          <p:cNvSpPr>
            <a:spLocks noGrp="1"/>
          </p:cNvSpPr>
          <p:nvPr>
            <p:ph type="title"/>
          </p:nvPr>
        </p:nvSpPr>
        <p:spPr/>
        <p:txBody>
          <a:bodyPr/>
          <a:lstStyle/>
          <a:p>
            <a:r>
              <a:rPr lang="en-US" dirty="0">
                <a:solidFill>
                  <a:schemeClr val="tx1"/>
                </a:solidFill>
              </a:rPr>
              <a:t>Database Centric Architecture</a:t>
            </a:r>
          </a:p>
        </p:txBody>
      </p:sp>
      <p:pic>
        <p:nvPicPr>
          <p:cNvPr id="6" name="Picture 5">
            <a:extLst>
              <a:ext uri="{FF2B5EF4-FFF2-40B4-BE49-F238E27FC236}">
                <a16:creationId xmlns:a16="http://schemas.microsoft.com/office/drawing/2014/main" id="{EE74E915-BE28-4F51-B112-CCA69D2C1487}"/>
              </a:ext>
            </a:extLst>
          </p:cNvPr>
          <p:cNvPicPr>
            <a:picLocks noChangeAspect="1"/>
          </p:cNvPicPr>
          <p:nvPr/>
        </p:nvPicPr>
        <p:blipFill rotWithShape="1">
          <a:blip r:embed="rId3"/>
          <a:srcRect b="2009"/>
          <a:stretch/>
        </p:blipFill>
        <p:spPr>
          <a:xfrm>
            <a:off x="3168029" y="1381675"/>
            <a:ext cx="5975971" cy="5476325"/>
          </a:xfrm>
          <a:prstGeom prst="rect">
            <a:avLst/>
          </a:prstGeom>
        </p:spPr>
      </p:pic>
      <p:pic>
        <p:nvPicPr>
          <p:cNvPr id="4" name="Picture 3">
            <a:extLst>
              <a:ext uri="{FF2B5EF4-FFF2-40B4-BE49-F238E27FC236}">
                <a16:creationId xmlns:a16="http://schemas.microsoft.com/office/drawing/2014/main" id="{EC9D0EE7-96CF-4725-8665-7C29AB93BC48}"/>
              </a:ext>
            </a:extLst>
          </p:cNvPr>
          <p:cNvPicPr>
            <a:picLocks noChangeAspect="1"/>
          </p:cNvPicPr>
          <p:nvPr/>
        </p:nvPicPr>
        <p:blipFill>
          <a:blip r:embed="rId4"/>
          <a:stretch>
            <a:fillRect/>
          </a:stretch>
        </p:blipFill>
        <p:spPr>
          <a:xfrm>
            <a:off x="10747352" y="2387"/>
            <a:ext cx="1357342" cy="747411"/>
          </a:xfrm>
          <a:prstGeom prst="rect">
            <a:avLst/>
          </a:prstGeom>
        </p:spPr>
      </p:pic>
      <p:sp>
        <p:nvSpPr>
          <p:cNvPr id="5" name="Rectangle 4">
            <a:extLst>
              <a:ext uri="{FF2B5EF4-FFF2-40B4-BE49-F238E27FC236}">
                <a16:creationId xmlns:a16="http://schemas.microsoft.com/office/drawing/2014/main" id="{85332CFA-6539-4FA9-BD8F-BFC9AB2A7391}"/>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31670542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91DF-328A-4B88-AF6C-6E336F4DC9F9}"/>
              </a:ext>
            </a:extLst>
          </p:cNvPr>
          <p:cNvSpPr>
            <a:spLocks noGrp="1"/>
          </p:cNvSpPr>
          <p:nvPr>
            <p:ph type="title"/>
          </p:nvPr>
        </p:nvSpPr>
        <p:spPr/>
        <p:txBody>
          <a:bodyPr/>
          <a:lstStyle/>
          <a:p>
            <a:r>
              <a:rPr lang="en-US" dirty="0">
                <a:solidFill>
                  <a:schemeClr val="tx1"/>
                </a:solidFill>
              </a:rPr>
              <a:t>Domain Centric Architecture</a:t>
            </a:r>
          </a:p>
        </p:txBody>
      </p:sp>
      <p:grpSp>
        <p:nvGrpSpPr>
          <p:cNvPr id="5" name="Group 4">
            <a:extLst>
              <a:ext uri="{FF2B5EF4-FFF2-40B4-BE49-F238E27FC236}">
                <a16:creationId xmlns:a16="http://schemas.microsoft.com/office/drawing/2014/main" id="{F7CF6999-0E63-4D98-A3D2-8AA779777BBF}"/>
              </a:ext>
            </a:extLst>
          </p:cNvPr>
          <p:cNvGrpSpPr/>
          <p:nvPr/>
        </p:nvGrpSpPr>
        <p:grpSpPr>
          <a:xfrm>
            <a:off x="2271174" y="1597805"/>
            <a:ext cx="6676180" cy="5260195"/>
            <a:chOff x="2271174" y="1597805"/>
            <a:chExt cx="6676180" cy="5260195"/>
          </a:xfrm>
        </p:grpSpPr>
        <p:pic>
          <p:nvPicPr>
            <p:cNvPr id="3" name="Picture 2">
              <a:extLst>
                <a:ext uri="{FF2B5EF4-FFF2-40B4-BE49-F238E27FC236}">
                  <a16:creationId xmlns:a16="http://schemas.microsoft.com/office/drawing/2014/main" id="{0E04C2C1-EE9E-4EEA-9215-A538C4CC56CD}"/>
                </a:ext>
              </a:extLst>
            </p:cNvPr>
            <p:cNvPicPr>
              <a:picLocks noChangeAspect="1"/>
            </p:cNvPicPr>
            <p:nvPr/>
          </p:nvPicPr>
          <p:blipFill>
            <a:blip r:embed="rId3"/>
            <a:stretch>
              <a:fillRect/>
            </a:stretch>
          </p:blipFill>
          <p:spPr>
            <a:xfrm>
              <a:off x="3244646" y="1597805"/>
              <a:ext cx="5702708" cy="5260195"/>
            </a:xfrm>
            <a:prstGeom prst="rect">
              <a:avLst/>
            </a:prstGeom>
          </p:spPr>
        </p:pic>
        <p:pic>
          <p:nvPicPr>
            <p:cNvPr id="4" name="Picture 3">
              <a:extLst>
                <a:ext uri="{FF2B5EF4-FFF2-40B4-BE49-F238E27FC236}">
                  <a16:creationId xmlns:a16="http://schemas.microsoft.com/office/drawing/2014/main" id="{D190596F-9072-4A8A-A8CF-37AB04D8E1A3}"/>
                </a:ext>
              </a:extLst>
            </p:cNvPr>
            <p:cNvPicPr>
              <a:picLocks noChangeAspect="1"/>
            </p:cNvPicPr>
            <p:nvPr/>
          </p:nvPicPr>
          <p:blipFill>
            <a:blip r:embed="rId4"/>
            <a:stretch>
              <a:fillRect/>
            </a:stretch>
          </p:blipFill>
          <p:spPr>
            <a:xfrm>
              <a:off x="2271174" y="5763492"/>
              <a:ext cx="973472" cy="1003196"/>
            </a:xfrm>
            <a:prstGeom prst="rect">
              <a:avLst/>
            </a:prstGeom>
          </p:spPr>
        </p:pic>
      </p:grpSp>
      <p:pic>
        <p:nvPicPr>
          <p:cNvPr id="6" name="Picture 5">
            <a:extLst>
              <a:ext uri="{FF2B5EF4-FFF2-40B4-BE49-F238E27FC236}">
                <a16:creationId xmlns:a16="http://schemas.microsoft.com/office/drawing/2014/main" id="{9C9E73A7-619A-4DF7-85E1-23E7CF016C7D}"/>
              </a:ext>
            </a:extLst>
          </p:cNvPr>
          <p:cNvPicPr>
            <a:picLocks noChangeAspect="1"/>
          </p:cNvPicPr>
          <p:nvPr/>
        </p:nvPicPr>
        <p:blipFill>
          <a:blip r:embed="rId5"/>
          <a:stretch>
            <a:fillRect/>
          </a:stretch>
        </p:blipFill>
        <p:spPr>
          <a:xfrm>
            <a:off x="10747352" y="2387"/>
            <a:ext cx="1357342" cy="747411"/>
          </a:xfrm>
          <a:prstGeom prst="rect">
            <a:avLst/>
          </a:prstGeom>
        </p:spPr>
      </p:pic>
      <p:sp>
        <p:nvSpPr>
          <p:cNvPr id="7" name="Rectangle 6">
            <a:extLst>
              <a:ext uri="{FF2B5EF4-FFF2-40B4-BE49-F238E27FC236}">
                <a16:creationId xmlns:a16="http://schemas.microsoft.com/office/drawing/2014/main" id="{006D1DB6-1C8D-4651-820F-F4DD960B979B}"/>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3180295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691DF-328A-4B88-AF6C-6E336F4DC9F9}"/>
              </a:ext>
            </a:extLst>
          </p:cNvPr>
          <p:cNvSpPr>
            <a:spLocks noGrp="1"/>
          </p:cNvSpPr>
          <p:nvPr>
            <p:ph type="title"/>
          </p:nvPr>
        </p:nvSpPr>
        <p:spPr/>
        <p:txBody>
          <a:bodyPr/>
          <a:lstStyle/>
          <a:p>
            <a:r>
              <a:rPr lang="en-US" dirty="0"/>
              <a:t>Definition – Robert C Martin (Uncle “Bob”)</a:t>
            </a:r>
          </a:p>
        </p:txBody>
      </p:sp>
      <p:sp>
        <p:nvSpPr>
          <p:cNvPr id="3" name="Content Placeholder 2">
            <a:extLst>
              <a:ext uri="{FF2B5EF4-FFF2-40B4-BE49-F238E27FC236}">
                <a16:creationId xmlns:a16="http://schemas.microsoft.com/office/drawing/2014/main" id="{2790561E-99B2-4A22-B401-250A1FB44CA8}"/>
              </a:ext>
            </a:extLst>
          </p:cNvPr>
          <p:cNvSpPr>
            <a:spLocks noGrp="1"/>
          </p:cNvSpPr>
          <p:nvPr>
            <p:ph idx="1"/>
          </p:nvPr>
        </p:nvSpPr>
        <p:spPr>
          <a:xfrm>
            <a:off x="942109" y="2488766"/>
            <a:ext cx="10515600" cy="2658197"/>
          </a:xfrm>
        </p:spPr>
        <p:txBody>
          <a:bodyPr>
            <a:normAutofit lnSpcReduction="10000"/>
          </a:bodyPr>
          <a:lstStyle/>
          <a:p>
            <a:pPr marL="0" indent="0">
              <a:lnSpc>
                <a:spcPct val="150000"/>
              </a:lnSpc>
              <a:buNone/>
            </a:pPr>
            <a:r>
              <a:rPr lang="en-US" sz="4000" dirty="0"/>
              <a:t>“…the first concern of the architect is to make sure that the </a:t>
            </a:r>
            <a:r>
              <a:rPr lang="en-US" sz="4000" i="1" u="sng" dirty="0"/>
              <a:t>house is usable</a:t>
            </a:r>
            <a:r>
              <a:rPr lang="en-US" sz="4000" dirty="0"/>
              <a:t>, and it </a:t>
            </a:r>
            <a:r>
              <a:rPr lang="en-US" sz="4000" i="1" u="sng" dirty="0"/>
              <a:t>is not </a:t>
            </a:r>
            <a:r>
              <a:rPr lang="en-US" sz="4000" dirty="0"/>
              <a:t>to ensure that </a:t>
            </a:r>
            <a:r>
              <a:rPr lang="en-US" sz="4000" i="1" dirty="0"/>
              <a:t>the </a:t>
            </a:r>
            <a:r>
              <a:rPr lang="en-US" sz="4000" i="1" u="sng" dirty="0"/>
              <a:t>house is made of brick</a:t>
            </a:r>
            <a:r>
              <a:rPr lang="en-US" sz="4000" i="1" dirty="0"/>
              <a:t>.</a:t>
            </a:r>
            <a:r>
              <a:rPr lang="en-US" sz="4000" dirty="0"/>
              <a:t>”</a:t>
            </a:r>
          </a:p>
        </p:txBody>
      </p:sp>
    </p:spTree>
    <p:extLst>
      <p:ext uri="{BB962C8B-B14F-4D97-AF65-F5344CB8AC3E}">
        <p14:creationId xmlns:p14="http://schemas.microsoft.com/office/powerpoint/2010/main" val="18158716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D7C8-1C25-4A1B-A15F-EEC0F36EEA09}"/>
              </a:ext>
            </a:extLst>
          </p:cNvPr>
          <p:cNvSpPr>
            <a:spLocks noGrp="1"/>
          </p:cNvSpPr>
          <p:nvPr>
            <p:ph type="title"/>
          </p:nvPr>
        </p:nvSpPr>
        <p:spPr/>
        <p:txBody>
          <a:bodyPr/>
          <a:lstStyle/>
          <a:p>
            <a:r>
              <a:rPr lang="en-US" dirty="0"/>
              <a:t>Uncle “</a:t>
            </a:r>
            <a:r>
              <a:rPr lang="en-US" i="1" dirty="0"/>
              <a:t>Bob</a:t>
            </a:r>
            <a:r>
              <a:rPr lang="en-US" dirty="0"/>
              <a:t>” also says…</a:t>
            </a:r>
          </a:p>
        </p:txBody>
      </p:sp>
      <p:sp>
        <p:nvSpPr>
          <p:cNvPr id="3" name="Content Placeholder 2">
            <a:extLst>
              <a:ext uri="{FF2B5EF4-FFF2-40B4-BE49-F238E27FC236}">
                <a16:creationId xmlns:a16="http://schemas.microsoft.com/office/drawing/2014/main" id="{365E4CD5-62AA-491A-9E25-F94311335BBF}"/>
              </a:ext>
            </a:extLst>
          </p:cNvPr>
          <p:cNvSpPr>
            <a:spLocks noGrp="1"/>
          </p:cNvSpPr>
          <p:nvPr>
            <p:ph idx="1"/>
          </p:nvPr>
        </p:nvSpPr>
        <p:spPr/>
        <p:txBody>
          <a:bodyPr>
            <a:normAutofit/>
          </a:bodyPr>
          <a:lstStyle/>
          <a:p>
            <a:pPr marL="0" indent="0" algn="ctr">
              <a:buNone/>
            </a:pPr>
            <a:r>
              <a:rPr lang="en-US" sz="4800" dirty="0"/>
              <a:t>It’s not about solution is working</a:t>
            </a:r>
          </a:p>
          <a:p>
            <a:pPr marL="0" indent="0">
              <a:buNone/>
            </a:pPr>
            <a:endParaRPr lang="en-US" sz="3600" dirty="0"/>
          </a:p>
          <a:p>
            <a:pPr marL="0" indent="0" algn="ctr">
              <a:buNone/>
            </a:pPr>
            <a:r>
              <a:rPr lang="en-US" sz="3600" dirty="0"/>
              <a:t>Perfect Solution but impossible to change</a:t>
            </a:r>
          </a:p>
          <a:p>
            <a:pPr marL="0" indent="0" algn="ctr">
              <a:buNone/>
            </a:pPr>
            <a:r>
              <a:rPr lang="en-US" sz="3600" dirty="0"/>
              <a:t>Vs</a:t>
            </a:r>
          </a:p>
          <a:p>
            <a:pPr marL="0" indent="0" algn="ctr">
              <a:buNone/>
            </a:pPr>
            <a:r>
              <a:rPr lang="en-US" sz="3600" dirty="0"/>
              <a:t>Non-workable Solution but easy to changes</a:t>
            </a:r>
          </a:p>
        </p:txBody>
      </p:sp>
    </p:spTree>
    <p:extLst>
      <p:ext uri="{BB962C8B-B14F-4D97-AF65-F5344CB8AC3E}">
        <p14:creationId xmlns:p14="http://schemas.microsoft.com/office/powerpoint/2010/main" val="9410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abacus, object&#10;&#10;Description automatically generated">
            <a:extLst>
              <a:ext uri="{FF2B5EF4-FFF2-40B4-BE49-F238E27FC236}">
                <a16:creationId xmlns:a16="http://schemas.microsoft.com/office/drawing/2014/main" id="{500681A4-0F9F-4F5D-9F52-4CB1C498A89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529" b="15471"/>
          <a:stretch/>
        </p:blipFill>
        <p:spPr>
          <a:xfrm>
            <a:off x="2353841" y="1896272"/>
            <a:ext cx="8233533" cy="4631363"/>
          </a:xfrm>
          <a:prstGeom prst="rect">
            <a:avLst/>
          </a:prstGeom>
        </p:spPr>
      </p:pic>
      <p:sp>
        <p:nvSpPr>
          <p:cNvPr id="3" name="Title 1">
            <a:extLst>
              <a:ext uri="{FF2B5EF4-FFF2-40B4-BE49-F238E27FC236}">
                <a16:creationId xmlns:a16="http://schemas.microsoft.com/office/drawing/2014/main" id="{FF032DB6-D27B-454C-A21E-8CAC6C387DF8}"/>
              </a:ext>
            </a:extLst>
          </p:cNvPr>
          <p:cNvSpPr>
            <a:spLocks noGrp="1"/>
          </p:cNvSpPr>
          <p:nvPr>
            <p:ph type="title"/>
          </p:nvPr>
        </p:nvSpPr>
        <p:spPr>
          <a:xfrm>
            <a:off x="838200" y="365125"/>
            <a:ext cx="10515600" cy="1325563"/>
          </a:xfrm>
        </p:spPr>
        <p:txBody>
          <a:bodyPr/>
          <a:lstStyle/>
          <a:p>
            <a:r>
              <a:rPr lang="en-US" dirty="0">
                <a:solidFill>
                  <a:schemeClr val="tx1"/>
                </a:solidFill>
              </a:rPr>
              <a:t>The Abacus</a:t>
            </a:r>
          </a:p>
        </p:txBody>
      </p:sp>
      <p:pic>
        <p:nvPicPr>
          <p:cNvPr id="4" name="Picture 3">
            <a:extLst>
              <a:ext uri="{FF2B5EF4-FFF2-40B4-BE49-F238E27FC236}">
                <a16:creationId xmlns:a16="http://schemas.microsoft.com/office/drawing/2014/main" id="{84DECF35-D115-47FC-B244-C7254B32998E}"/>
              </a:ext>
            </a:extLst>
          </p:cNvPr>
          <p:cNvPicPr>
            <a:picLocks noChangeAspect="1"/>
          </p:cNvPicPr>
          <p:nvPr/>
        </p:nvPicPr>
        <p:blipFill>
          <a:blip r:embed="rId4"/>
          <a:stretch>
            <a:fillRect/>
          </a:stretch>
        </p:blipFill>
        <p:spPr>
          <a:xfrm>
            <a:off x="10747352" y="2387"/>
            <a:ext cx="1357342" cy="747411"/>
          </a:xfrm>
          <a:prstGeom prst="rect">
            <a:avLst/>
          </a:prstGeom>
        </p:spPr>
      </p:pic>
      <p:sp>
        <p:nvSpPr>
          <p:cNvPr id="6" name="Rectangle 5">
            <a:extLst>
              <a:ext uri="{FF2B5EF4-FFF2-40B4-BE49-F238E27FC236}">
                <a16:creationId xmlns:a16="http://schemas.microsoft.com/office/drawing/2014/main" id="{0842850F-5F21-4E02-9989-45EBB1DF4F78}"/>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32972459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69556-A22C-4CC4-B91C-7CB942264FB8}"/>
              </a:ext>
            </a:extLst>
          </p:cNvPr>
          <p:cNvSpPr>
            <a:spLocks noGrp="1"/>
          </p:cNvSpPr>
          <p:nvPr>
            <p:ph type="title"/>
          </p:nvPr>
        </p:nvSpPr>
        <p:spPr/>
        <p:txBody>
          <a:bodyPr/>
          <a:lstStyle/>
          <a:p>
            <a:r>
              <a:rPr lang="en-US" dirty="0"/>
              <a:t>Eisenhower’s Matrix</a:t>
            </a:r>
          </a:p>
        </p:txBody>
      </p:sp>
      <p:sp>
        <p:nvSpPr>
          <p:cNvPr id="3" name="Content Placeholder 2">
            <a:extLst>
              <a:ext uri="{FF2B5EF4-FFF2-40B4-BE49-F238E27FC236}">
                <a16:creationId xmlns:a16="http://schemas.microsoft.com/office/drawing/2014/main" id="{7B80F12A-C58A-4420-9218-4D20447A87CD}"/>
              </a:ext>
            </a:extLst>
          </p:cNvPr>
          <p:cNvSpPr>
            <a:spLocks noGrp="1"/>
          </p:cNvSpPr>
          <p:nvPr>
            <p:ph idx="1"/>
          </p:nvPr>
        </p:nvSpPr>
        <p:spPr>
          <a:xfrm>
            <a:off x="838200" y="4481945"/>
            <a:ext cx="10515600" cy="1695017"/>
          </a:xfrm>
        </p:spPr>
        <p:txBody>
          <a:bodyPr/>
          <a:lstStyle/>
          <a:p>
            <a:pPr marL="0" indent="0" algn="ctr">
              <a:buNone/>
            </a:pPr>
            <a:endParaRPr lang="en-US" dirty="0"/>
          </a:p>
          <a:p>
            <a:pPr marL="0" indent="0" algn="ctr">
              <a:buNone/>
            </a:pPr>
            <a:r>
              <a:rPr lang="en-US" dirty="0"/>
              <a:t>…the urgent is not important and important is not urgent</a:t>
            </a:r>
          </a:p>
        </p:txBody>
      </p:sp>
      <p:pic>
        <p:nvPicPr>
          <p:cNvPr id="4" name="Picture 3">
            <a:extLst>
              <a:ext uri="{FF2B5EF4-FFF2-40B4-BE49-F238E27FC236}">
                <a16:creationId xmlns:a16="http://schemas.microsoft.com/office/drawing/2014/main" id="{CF2712CF-86F0-4301-AE00-3EA8A90FCDEE}"/>
              </a:ext>
            </a:extLst>
          </p:cNvPr>
          <p:cNvPicPr>
            <a:picLocks noChangeAspect="1"/>
          </p:cNvPicPr>
          <p:nvPr/>
        </p:nvPicPr>
        <p:blipFill>
          <a:blip r:embed="rId3"/>
          <a:stretch>
            <a:fillRect/>
          </a:stretch>
        </p:blipFill>
        <p:spPr>
          <a:xfrm>
            <a:off x="2737685" y="1464304"/>
            <a:ext cx="6716630" cy="2780015"/>
          </a:xfrm>
          <a:prstGeom prst="rect">
            <a:avLst/>
          </a:prstGeom>
        </p:spPr>
      </p:pic>
    </p:spTree>
    <p:extLst>
      <p:ext uri="{BB962C8B-B14F-4D97-AF65-F5344CB8AC3E}">
        <p14:creationId xmlns:p14="http://schemas.microsoft.com/office/powerpoint/2010/main" val="39860498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CA3DE-4E3D-414C-8D40-628B830231A9}"/>
              </a:ext>
            </a:extLst>
          </p:cNvPr>
          <p:cNvSpPr>
            <a:spLocks noGrp="1"/>
          </p:cNvSpPr>
          <p:nvPr>
            <p:ph type="title"/>
          </p:nvPr>
        </p:nvSpPr>
        <p:spPr/>
        <p:txBody>
          <a:bodyPr/>
          <a:lstStyle/>
          <a:p>
            <a:r>
              <a:rPr lang="en-US" dirty="0"/>
              <a:t>Fluid Thinking == Flexible Behavior</a:t>
            </a:r>
          </a:p>
        </p:txBody>
      </p:sp>
      <p:sp>
        <p:nvSpPr>
          <p:cNvPr id="3" name="Content Placeholder 2">
            <a:extLst>
              <a:ext uri="{FF2B5EF4-FFF2-40B4-BE49-F238E27FC236}">
                <a16:creationId xmlns:a16="http://schemas.microsoft.com/office/drawing/2014/main" id="{56B43561-0934-4D3D-888B-436558430F5C}"/>
              </a:ext>
            </a:extLst>
          </p:cNvPr>
          <p:cNvSpPr>
            <a:spLocks noGrp="1"/>
          </p:cNvSpPr>
          <p:nvPr>
            <p:ph idx="1"/>
          </p:nvPr>
        </p:nvSpPr>
        <p:spPr/>
        <p:txBody>
          <a:bodyPr>
            <a:normAutofit/>
          </a:bodyPr>
          <a:lstStyle/>
          <a:p>
            <a:r>
              <a:rPr lang="en-US" sz="3200" dirty="0"/>
              <a:t>Fluid Thinking Leads to Fluid Application </a:t>
            </a:r>
          </a:p>
          <a:p>
            <a:r>
              <a:rPr lang="en-US" sz="3200" dirty="0"/>
              <a:t>Fluid Application Leads to Flexible System</a:t>
            </a:r>
          </a:p>
          <a:p>
            <a:r>
              <a:rPr lang="en-US" sz="3200" dirty="0"/>
              <a:t>Flexible Behavior Absorb Changes with minimal Brittle-ness </a:t>
            </a:r>
          </a:p>
        </p:txBody>
      </p:sp>
    </p:spTree>
    <p:extLst>
      <p:ext uri="{BB962C8B-B14F-4D97-AF65-F5344CB8AC3E}">
        <p14:creationId xmlns:p14="http://schemas.microsoft.com/office/powerpoint/2010/main" val="2665082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45B42-05A2-4A48-A694-D5D464729EA6}"/>
              </a:ext>
            </a:extLst>
          </p:cNvPr>
          <p:cNvSpPr>
            <a:spLocks noGrp="1"/>
          </p:cNvSpPr>
          <p:nvPr>
            <p:ph type="title"/>
          </p:nvPr>
        </p:nvSpPr>
        <p:spPr/>
        <p:txBody>
          <a:bodyPr/>
          <a:lstStyle/>
          <a:p>
            <a:r>
              <a:rPr lang="en-US" dirty="0"/>
              <a:t>Type of Prevalent Architecture Styles</a:t>
            </a:r>
          </a:p>
        </p:txBody>
      </p:sp>
      <p:sp>
        <p:nvSpPr>
          <p:cNvPr id="3" name="Content Placeholder 2">
            <a:extLst>
              <a:ext uri="{FF2B5EF4-FFF2-40B4-BE49-F238E27FC236}">
                <a16:creationId xmlns:a16="http://schemas.microsoft.com/office/drawing/2014/main" id="{0406046B-3961-4D91-AE0A-5D3ADC72D82E}"/>
              </a:ext>
            </a:extLst>
          </p:cNvPr>
          <p:cNvSpPr>
            <a:spLocks noGrp="1"/>
          </p:cNvSpPr>
          <p:nvPr>
            <p:ph idx="1"/>
          </p:nvPr>
        </p:nvSpPr>
        <p:spPr/>
        <p:txBody>
          <a:bodyPr>
            <a:normAutofit/>
          </a:bodyPr>
          <a:lstStyle/>
          <a:p>
            <a:r>
              <a:rPr lang="en-US" sz="3600" dirty="0"/>
              <a:t>3-Layer</a:t>
            </a:r>
          </a:p>
          <a:p>
            <a:r>
              <a:rPr lang="en-US" sz="3600" dirty="0"/>
              <a:t>4-Layer </a:t>
            </a:r>
          </a:p>
          <a:p>
            <a:r>
              <a:rPr lang="en-US" sz="3600" dirty="0"/>
              <a:t>Hexagonal</a:t>
            </a:r>
          </a:p>
          <a:p>
            <a:r>
              <a:rPr lang="en-US" sz="3600" dirty="0"/>
              <a:t>Onion</a:t>
            </a:r>
          </a:p>
          <a:p>
            <a:r>
              <a:rPr lang="en-US" sz="3600" dirty="0"/>
              <a:t>Clean Architecture</a:t>
            </a:r>
          </a:p>
        </p:txBody>
      </p:sp>
    </p:spTree>
    <p:extLst>
      <p:ext uri="{BB962C8B-B14F-4D97-AF65-F5344CB8AC3E}">
        <p14:creationId xmlns:p14="http://schemas.microsoft.com/office/powerpoint/2010/main" val="15292305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789C-9558-4403-9366-B71A32017BAD}"/>
              </a:ext>
            </a:extLst>
          </p:cNvPr>
          <p:cNvSpPr>
            <a:spLocks noGrp="1"/>
          </p:cNvSpPr>
          <p:nvPr>
            <p:ph type="title"/>
          </p:nvPr>
        </p:nvSpPr>
        <p:spPr/>
        <p:txBody>
          <a:bodyPr/>
          <a:lstStyle/>
          <a:p>
            <a:r>
              <a:rPr lang="en-US" dirty="0">
                <a:solidFill>
                  <a:schemeClr val="tx1"/>
                </a:solidFill>
              </a:rPr>
              <a:t>3-Layer Architecture</a:t>
            </a:r>
          </a:p>
        </p:txBody>
      </p:sp>
      <p:pic>
        <p:nvPicPr>
          <p:cNvPr id="5" name="Picture 4">
            <a:extLst>
              <a:ext uri="{FF2B5EF4-FFF2-40B4-BE49-F238E27FC236}">
                <a16:creationId xmlns:a16="http://schemas.microsoft.com/office/drawing/2014/main" id="{18B34CE5-B011-49FC-A6DD-345BA7C6C0FB}"/>
              </a:ext>
            </a:extLst>
          </p:cNvPr>
          <p:cNvPicPr>
            <a:picLocks noChangeAspect="1"/>
          </p:cNvPicPr>
          <p:nvPr/>
        </p:nvPicPr>
        <p:blipFill>
          <a:blip r:embed="rId3"/>
          <a:stretch>
            <a:fillRect/>
          </a:stretch>
        </p:blipFill>
        <p:spPr>
          <a:xfrm>
            <a:off x="10747352" y="2387"/>
            <a:ext cx="1357342" cy="747411"/>
          </a:xfrm>
          <a:prstGeom prst="rect">
            <a:avLst/>
          </a:prstGeom>
        </p:spPr>
      </p:pic>
      <p:sp>
        <p:nvSpPr>
          <p:cNvPr id="6" name="Rectangle 5">
            <a:extLst>
              <a:ext uri="{FF2B5EF4-FFF2-40B4-BE49-F238E27FC236}">
                <a16:creationId xmlns:a16="http://schemas.microsoft.com/office/drawing/2014/main" id="{1F0E4F20-5733-40A4-9F2C-9A11FF77A556}"/>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pic>
        <p:nvPicPr>
          <p:cNvPr id="11" name="Picture 10">
            <a:extLst>
              <a:ext uri="{FF2B5EF4-FFF2-40B4-BE49-F238E27FC236}">
                <a16:creationId xmlns:a16="http://schemas.microsoft.com/office/drawing/2014/main" id="{3F27414F-95AA-4D6E-9870-5EE848B0BB8A}"/>
              </a:ext>
            </a:extLst>
          </p:cNvPr>
          <p:cNvPicPr>
            <a:picLocks noChangeAspect="1"/>
          </p:cNvPicPr>
          <p:nvPr/>
        </p:nvPicPr>
        <p:blipFill>
          <a:blip r:embed="rId4"/>
          <a:stretch>
            <a:fillRect/>
          </a:stretch>
        </p:blipFill>
        <p:spPr>
          <a:xfrm>
            <a:off x="2856801" y="1419210"/>
            <a:ext cx="6475885" cy="5347990"/>
          </a:xfrm>
          <a:prstGeom prst="rect">
            <a:avLst/>
          </a:prstGeom>
        </p:spPr>
      </p:pic>
    </p:spTree>
    <p:extLst>
      <p:ext uri="{BB962C8B-B14F-4D97-AF65-F5344CB8AC3E}">
        <p14:creationId xmlns:p14="http://schemas.microsoft.com/office/powerpoint/2010/main" val="42025131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789C-9558-4403-9366-B71A32017BAD}"/>
              </a:ext>
            </a:extLst>
          </p:cNvPr>
          <p:cNvSpPr>
            <a:spLocks noGrp="1"/>
          </p:cNvSpPr>
          <p:nvPr>
            <p:ph type="title"/>
          </p:nvPr>
        </p:nvSpPr>
        <p:spPr/>
        <p:txBody>
          <a:bodyPr/>
          <a:lstStyle/>
          <a:p>
            <a:r>
              <a:rPr lang="en-US" dirty="0">
                <a:solidFill>
                  <a:schemeClr val="tx1"/>
                </a:solidFill>
              </a:rPr>
              <a:t>4-Layer Architecture</a:t>
            </a:r>
          </a:p>
        </p:txBody>
      </p:sp>
      <p:pic>
        <p:nvPicPr>
          <p:cNvPr id="5" name="Picture 4">
            <a:extLst>
              <a:ext uri="{FF2B5EF4-FFF2-40B4-BE49-F238E27FC236}">
                <a16:creationId xmlns:a16="http://schemas.microsoft.com/office/drawing/2014/main" id="{18B34CE5-B011-49FC-A6DD-345BA7C6C0FB}"/>
              </a:ext>
            </a:extLst>
          </p:cNvPr>
          <p:cNvPicPr>
            <a:picLocks noChangeAspect="1"/>
          </p:cNvPicPr>
          <p:nvPr/>
        </p:nvPicPr>
        <p:blipFill>
          <a:blip r:embed="rId3"/>
          <a:stretch>
            <a:fillRect/>
          </a:stretch>
        </p:blipFill>
        <p:spPr>
          <a:xfrm>
            <a:off x="10747352" y="2387"/>
            <a:ext cx="1357342" cy="747411"/>
          </a:xfrm>
          <a:prstGeom prst="rect">
            <a:avLst/>
          </a:prstGeom>
        </p:spPr>
      </p:pic>
      <p:sp>
        <p:nvSpPr>
          <p:cNvPr id="6" name="Rectangle 5">
            <a:extLst>
              <a:ext uri="{FF2B5EF4-FFF2-40B4-BE49-F238E27FC236}">
                <a16:creationId xmlns:a16="http://schemas.microsoft.com/office/drawing/2014/main" id="{1F0E4F20-5733-40A4-9F2C-9A11FF77A556}"/>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pic>
        <p:nvPicPr>
          <p:cNvPr id="9" name="Picture 8">
            <a:extLst>
              <a:ext uri="{FF2B5EF4-FFF2-40B4-BE49-F238E27FC236}">
                <a16:creationId xmlns:a16="http://schemas.microsoft.com/office/drawing/2014/main" id="{A8AEBCBE-69EE-411F-B945-9688F1E6BCBE}"/>
              </a:ext>
            </a:extLst>
          </p:cNvPr>
          <p:cNvPicPr>
            <a:picLocks noChangeAspect="1"/>
          </p:cNvPicPr>
          <p:nvPr/>
        </p:nvPicPr>
        <p:blipFill>
          <a:blip r:embed="rId4"/>
          <a:stretch>
            <a:fillRect/>
          </a:stretch>
        </p:blipFill>
        <p:spPr>
          <a:xfrm>
            <a:off x="3409867" y="1283303"/>
            <a:ext cx="5372265" cy="5574697"/>
          </a:xfrm>
          <a:prstGeom prst="rect">
            <a:avLst/>
          </a:prstGeom>
        </p:spPr>
      </p:pic>
    </p:spTree>
    <p:extLst>
      <p:ext uri="{BB962C8B-B14F-4D97-AF65-F5344CB8AC3E}">
        <p14:creationId xmlns:p14="http://schemas.microsoft.com/office/powerpoint/2010/main" val="2387129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789C-9558-4403-9366-B71A32017BAD}"/>
              </a:ext>
            </a:extLst>
          </p:cNvPr>
          <p:cNvSpPr>
            <a:spLocks noGrp="1"/>
          </p:cNvSpPr>
          <p:nvPr>
            <p:ph type="title"/>
          </p:nvPr>
        </p:nvSpPr>
        <p:spPr/>
        <p:txBody>
          <a:bodyPr/>
          <a:lstStyle/>
          <a:p>
            <a:r>
              <a:rPr lang="en-US" dirty="0">
                <a:solidFill>
                  <a:schemeClr val="tx1"/>
                </a:solidFill>
              </a:rPr>
              <a:t>Hexagonal Architecture</a:t>
            </a:r>
          </a:p>
        </p:txBody>
      </p:sp>
      <p:sp>
        <p:nvSpPr>
          <p:cNvPr id="3" name="Content Placeholder 2">
            <a:extLst>
              <a:ext uri="{FF2B5EF4-FFF2-40B4-BE49-F238E27FC236}">
                <a16:creationId xmlns:a16="http://schemas.microsoft.com/office/drawing/2014/main" id="{B9AEC4A4-8BF6-41AB-84C7-35798515C7FC}"/>
              </a:ext>
            </a:extLst>
          </p:cNvPr>
          <p:cNvSpPr>
            <a:spLocks noGrp="1"/>
          </p:cNvSpPr>
          <p:nvPr>
            <p:ph idx="1"/>
          </p:nvPr>
        </p:nvSpPr>
        <p:spPr>
          <a:xfrm>
            <a:off x="838200" y="6554085"/>
            <a:ext cx="7462838" cy="303915"/>
          </a:xfrm>
        </p:spPr>
        <p:txBody>
          <a:bodyPr>
            <a:normAutofit lnSpcReduction="10000"/>
          </a:bodyPr>
          <a:lstStyle/>
          <a:p>
            <a:pPr marL="0" indent="0">
              <a:buNone/>
            </a:pPr>
            <a:r>
              <a:rPr lang="en-US" sz="1600" dirty="0">
                <a:solidFill>
                  <a:schemeClr val="tx1"/>
                </a:solidFill>
              </a:rPr>
              <a:t>Ref: http://tindaloscode.blogspot.com/2013/11/ddd-and-hexagonal-architecture.html</a:t>
            </a:r>
          </a:p>
        </p:txBody>
      </p:sp>
      <p:pic>
        <p:nvPicPr>
          <p:cNvPr id="4" name="Picture 3">
            <a:extLst>
              <a:ext uri="{FF2B5EF4-FFF2-40B4-BE49-F238E27FC236}">
                <a16:creationId xmlns:a16="http://schemas.microsoft.com/office/drawing/2014/main" id="{21ED897F-8B15-4706-A6DF-8A5A7E747E0E}"/>
              </a:ext>
            </a:extLst>
          </p:cNvPr>
          <p:cNvPicPr>
            <a:picLocks noChangeAspect="1"/>
          </p:cNvPicPr>
          <p:nvPr/>
        </p:nvPicPr>
        <p:blipFill>
          <a:blip r:embed="rId3"/>
          <a:stretch>
            <a:fillRect/>
          </a:stretch>
        </p:blipFill>
        <p:spPr>
          <a:xfrm>
            <a:off x="1420090" y="1599601"/>
            <a:ext cx="9365674" cy="4882306"/>
          </a:xfrm>
          <a:prstGeom prst="rect">
            <a:avLst/>
          </a:prstGeom>
        </p:spPr>
      </p:pic>
      <p:pic>
        <p:nvPicPr>
          <p:cNvPr id="5" name="Picture 4">
            <a:extLst>
              <a:ext uri="{FF2B5EF4-FFF2-40B4-BE49-F238E27FC236}">
                <a16:creationId xmlns:a16="http://schemas.microsoft.com/office/drawing/2014/main" id="{18B34CE5-B011-49FC-A6DD-345BA7C6C0FB}"/>
              </a:ext>
            </a:extLst>
          </p:cNvPr>
          <p:cNvPicPr>
            <a:picLocks noChangeAspect="1"/>
          </p:cNvPicPr>
          <p:nvPr/>
        </p:nvPicPr>
        <p:blipFill>
          <a:blip r:embed="rId4"/>
          <a:stretch>
            <a:fillRect/>
          </a:stretch>
        </p:blipFill>
        <p:spPr>
          <a:xfrm>
            <a:off x="10747352" y="2387"/>
            <a:ext cx="1357342" cy="747411"/>
          </a:xfrm>
          <a:prstGeom prst="rect">
            <a:avLst/>
          </a:prstGeom>
        </p:spPr>
      </p:pic>
      <p:sp>
        <p:nvSpPr>
          <p:cNvPr id="6" name="Rectangle 5">
            <a:extLst>
              <a:ext uri="{FF2B5EF4-FFF2-40B4-BE49-F238E27FC236}">
                <a16:creationId xmlns:a16="http://schemas.microsoft.com/office/drawing/2014/main" id="{1F0E4F20-5733-40A4-9F2C-9A11FF77A556}"/>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14382439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789C-9558-4403-9366-B71A32017BAD}"/>
              </a:ext>
            </a:extLst>
          </p:cNvPr>
          <p:cNvSpPr>
            <a:spLocks noGrp="1"/>
          </p:cNvSpPr>
          <p:nvPr>
            <p:ph type="title"/>
          </p:nvPr>
        </p:nvSpPr>
        <p:spPr/>
        <p:txBody>
          <a:bodyPr/>
          <a:lstStyle/>
          <a:p>
            <a:r>
              <a:rPr lang="en-US" dirty="0">
                <a:solidFill>
                  <a:schemeClr val="tx1"/>
                </a:solidFill>
              </a:rPr>
              <a:t>Onion Architecture</a:t>
            </a:r>
          </a:p>
        </p:txBody>
      </p:sp>
      <p:sp>
        <p:nvSpPr>
          <p:cNvPr id="3" name="Content Placeholder 2">
            <a:extLst>
              <a:ext uri="{FF2B5EF4-FFF2-40B4-BE49-F238E27FC236}">
                <a16:creationId xmlns:a16="http://schemas.microsoft.com/office/drawing/2014/main" id="{B9AEC4A4-8BF6-41AB-84C7-35798515C7FC}"/>
              </a:ext>
            </a:extLst>
          </p:cNvPr>
          <p:cNvSpPr>
            <a:spLocks noGrp="1"/>
          </p:cNvSpPr>
          <p:nvPr>
            <p:ph idx="1"/>
          </p:nvPr>
        </p:nvSpPr>
        <p:spPr>
          <a:xfrm>
            <a:off x="838200" y="6561019"/>
            <a:ext cx="10515600" cy="296983"/>
          </a:xfrm>
        </p:spPr>
        <p:txBody>
          <a:bodyPr>
            <a:normAutofit lnSpcReduction="10000"/>
          </a:bodyPr>
          <a:lstStyle/>
          <a:p>
            <a:pPr marL="0" indent="0">
              <a:buNone/>
            </a:pPr>
            <a:r>
              <a:rPr lang="en-US" sz="1600" dirty="0">
                <a:solidFill>
                  <a:schemeClr val="tx1"/>
                </a:solidFill>
              </a:rPr>
              <a:t>Ref: https://jeffreypalermo.com/2008/07/the-onion-architecture-part-1/</a:t>
            </a:r>
          </a:p>
        </p:txBody>
      </p:sp>
      <p:pic>
        <p:nvPicPr>
          <p:cNvPr id="6" name="Picture 5">
            <a:extLst>
              <a:ext uri="{FF2B5EF4-FFF2-40B4-BE49-F238E27FC236}">
                <a16:creationId xmlns:a16="http://schemas.microsoft.com/office/drawing/2014/main" id="{F9C61146-B69E-49FC-A0FF-6B9537C1FAA2}"/>
              </a:ext>
            </a:extLst>
          </p:cNvPr>
          <p:cNvPicPr>
            <a:picLocks noChangeAspect="1"/>
          </p:cNvPicPr>
          <p:nvPr/>
        </p:nvPicPr>
        <p:blipFill>
          <a:blip r:embed="rId2"/>
          <a:stretch>
            <a:fillRect/>
          </a:stretch>
        </p:blipFill>
        <p:spPr>
          <a:xfrm>
            <a:off x="2881745" y="1309022"/>
            <a:ext cx="7007107" cy="5074531"/>
          </a:xfrm>
          <a:prstGeom prst="rect">
            <a:avLst/>
          </a:prstGeom>
        </p:spPr>
      </p:pic>
      <p:sp>
        <p:nvSpPr>
          <p:cNvPr id="7" name="Oval 6">
            <a:extLst>
              <a:ext uri="{FF2B5EF4-FFF2-40B4-BE49-F238E27FC236}">
                <a16:creationId xmlns:a16="http://schemas.microsoft.com/office/drawing/2014/main" id="{6846ECCA-A99C-4CE6-BD77-991B1CDD0DEB}"/>
              </a:ext>
            </a:extLst>
          </p:cNvPr>
          <p:cNvSpPr/>
          <p:nvPr/>
        </p:nvSpPr>
        <p:spPr>
          <a:xfrm>
            <a:off x="4793672" y="3049652"/>
            <a:ext cx="1731817" cy="1570840"/>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E41A25F-E843-4662-AAC5-BF2E16BC413E}"/>
              </a:ext>
            </a:extLst>
          </p:cNvPr>
          <p:cNvSpPr/>
          <p:nvPr/>
        </p:nvSpPr>
        <p:spPr>
          <a:xfrm>
            <a:off x="3581399" y="1849582"/>
            <a:ext cx="4204855" cy="4003963"/>
          </a:xfrm>
          <a:prstGeom prst="ellipse">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8C46647-7F4D-4C87-967D-11B82F58A3A9}"/>
              </a:ext>
            </a:extLst>
          </p:cNvPr>
          <p:cNvCxnSpPr>
            <a:cxnSpLocks/>
          </p:cNvCxnSpPr>
          <p:nvPr/>
        </p:nvCxnSpPr>
        <p:spPr>
          <a:xfrm flipV="1">
            <a:off x="3803073" y="4336473"/>
            <a:ext cx="1149925" cy="1253837"/>
          </a:xfrm>
          <a:prstGeom prst="straightConnector1">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05FD2CD-81CE-43C6-8CDF-48C34864F895}"/>
              </a:ext>
            </a:extLst>
          </p:cNvPr>
          <p:cNvCxnSpPr>
            <a:cxnSpLocks/>
          </p:cNvCxnSpPr>
          <p:nvPr/>
        </p:nvCxnSpPr>
        <p:spPr>
          <a:xfrm flipH="1" flipV="1">
            <a:off x="6213764" y="4396182"/>
            <a:ext cx="1302324" cy="1194128"/>
          </a:xfrm>
          <a:prstGeom prst="straightConnector1">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F028AF7-834E-42CD-B876-E6D2F17077EF}"/>
              </a:ext>
            </a:extLst>
          </p:cNvPr>
          <p:cNvCxnSpPr>
            <a:cxnSpLocks/>
          </p:cNvCxnSpPr>
          <p:nvPr/>
        </p:nvCxnSpPr>
        <p:spPr>
          <a:xfrm>
            <a:off x="5527963" y="1397426"/>
            <a:ext cx="0" cy="1647944"/>
          </a:xfrm>
          <a:prstGeom prst="straightConnector1">
            <a:avLst/>
          </a:prstGeom>
          <a:ln w="3810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10EB2B9-ED96-42A5-B75C-F6844AA2673F}"/>
              </a:ext>
            </a:extLst>
          </p:cNvPr>
          <p:cNvPicPr>
            <a:picLocks noChangeAspect="1"/>
          </p:cNvPicPr>
          <p:nvPr/>
        </p:nvPicPr>
        <p:blipFill>
          <a:blip r:embed="rId3"/>
          <a:stretch>
            <a:fillRect/>
          </a:stretch>
        </p:blipFill>
        <p:spPr>
          <a:xfrm>
            <a:off x="10747352" y="2387"/>
            <a:ext cx="1357342" cy="747411"/>
          </a:xfrm>
          <a:prstGeom prst="rect">
            <a:avLst/>
          </a:prstGeom>
        </p:spPr>
      </p:pic>
      <p:sp>
        <p:nvSpPr>
          <p:cNvPr id="14" name="Rectangle 13">
            <a:extLst>
              <a:ext uri="{FF2B5EF4-FFF2-40B4-BE49-F238E27FC236}">
                <a16:creationId xmlns:a16="http://schemas.microsoft.com/office/drawing/2014/main" id="{C9A4F093-ECCE-4750-B1DC-86A49D17681B}"/>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338446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789C-9558-4403-9366-B71A32017BAD}"/>
              </a:ext>
            </a:extLst>
          </p:cNvPr>
          <p:cNvSpPr>
            <a:spLocks noGrp="1"/>
          </p:cNvSpPr>
          <p:nvPr>
            <p:ph type="title"/>
          </p:nvPr>
        </p:nvSpPr>
        <p:spPr/>
        <p:txBody>
          <a:bodyPr/>
          <a:lstStyle/>
          <a:p>
            <a:r>
              <a:rPr lang="en-US" dirty="0">
                <a:solidFill>
                  <a:schemeClr val="tx1"/>
                </a:solidFill>
              </a:rPr>
              <a:t>Clean Architecture</a:t>
            </a:r>
          </a:p>
        </p:txBody>
      </p:sp>
      <p:sp>
        <p:nvSpPr>
          <p:cNvPr id="3" name="Content Placeholder 2">
            <a:extLst>
              <a:ext uri="{FF2B5EF4-FFF2-40B4-BE49-F238E27FC236}">
                <a16:creationId xmlns:a16="http://schemas.microsoft.com/office/drawing/2014/main" id="{B9AEC4A4-8BF6-41AB-84C7-35798515C7FC}"/>
              </a:ext>
            </a:extLst>
          </p:cNvPr>
          <p:cNvSpPr>
            <a:spLocks noGrp="1"/>
          </p:cNvSpPr>
          <p:nvPr>
            <p:ph idx="1"/>
          </p:nvPr>
        </p:nvSpPr>
        <p:spPr>
          <a:xfrm>
            <a:off x="838200" y="6547156"/>
            <a:ext cx="10515600" cy="296983"/>
          </a:xfrm>
        </p:spPr>
        <p:txBody>
          <a:bodyPr>
            <a:normAutofit lnSpcReduction="10000"/>
          </a:bodyPr>
          <a:lstStyle/>
          <a:p>
            <a:pPr marL="0" indent="0">
              <a:buNone/>
            </a:pPr>
            <a:r>
              <a:rPr lang="en-US" sz="1600" dirty="0">
                <a:solidFill>
                  <a:schemeClr val="tx1"/>
                </a:solidFill>
              </a:rPr>
              <a:t>Ref: http://blog.cleancoder.com/uncle-bob/2012/08/13/the-clean-architecture.html</a:t>
            </a:r>
          </a:p>
        </p:txBody>
      </p:sp>
      <p:pic>
        <p:nvPicPr>
          <p:cNvPr id="4" name="Picture 3">
            <a:extLst>
              <a:ext uri="{FF2B5EF4-FFF2-40B4-BE49-F238E27FC236}">
                <a16:creationId xmlns:a16="http://schemas.microsoft.com/office/drawing/2014/main" id="{FFBB57C7-FF9C-41B2-BE2D-3B0A6DF0AE7F}"/>
              </a:ext>
            </a:extLst>
          </p:cNvPr>
          <p:cNvPicPr>
            <a:picLocks noChangeAspect="1"/>
          </p:cNvPicPr>
          <p:nvPr/>
        </p:nvPicPr>
        <p:blipFill>
          <a:blip r:embed="rId3"/>
          <a:stretch>
            <a:fillRect/>
          </a:stretch>
        </p:blipFill>
        <p:spPr>
          <a:xfrm>
            <a:off x="2534917" y="1239748"/>
            <a:ext cx="7342580" cy="5307408"/>
          </a:xfrm>
          <a:prstGeom prst="rect">
            <a:avLst/>
          </a:prstGeom>
        </p:spPr>
      </p:pic>
      <p:pic>
        <p:nvPicPr>
          <p:cNvPr id="5" name="Picture 4">
            <a:extLst>
              <a:ext uri="{FF2B5EF4-FFF2-40B4-BE49-F238E27FC236}">
                <a16:creationId xmlns:a16="http://schemas.microsoft.com/office/drawing/2014/main" id="{E85563CF-CC91-4916-8EFB-284010C31279}"/>
              </a:ext>
            </a:extLst>
          </p:cNvPr>
          <p:cNvPicPr>
            <a:picLocks noChangeAspect="1"/>
          </p:cNvPicPr>
          <p:nvPr/>
        </p:nvPicPr>
        <p:blipFill>
          <a:blip r:embed="rId4"/>
          <a:stretch>
            <a:fillRect/>
          </a:stretch>
        </p:blipFill>
        <p:spPr>
          <a:xfrm>
            <a:off x="10747352" y="2387"/>
            <a:ext cx="1357342" cy="747411"/>
          </a:xfrm>
          <a:prstGeom prst="rect">
            <a:avLst/>
          </a:prstGeom>
        </p:spPr>
      </p:pic>
      <p:sp>
        <p:nvSpPr>
          <p:cNvPr id="6" name="Rectangle 5">
            <a:extLst>
              <a:ext uri="{FF2B5EF4-FFF2-40B4-BE49-F238E27FC236}">
                <a16:creationId xmlns:a16="http://schemas.microsoft.com/office/drawing/2014/main" id="{72037332-A1AA-4E3A-A2DB-2FAD1EF5880F}"/>
              </a:ext>
            </a:extLst>
          </p:cNvPr>
          <p:cNvSpPr/>
          <p:nvPr/>
        </p:nvSpPr>
        <p:spPr>
          <a:xfrm>
            <a:off x="10819575" y="6398265"/>
            <a:ext cx="1212896" cy="307777"/>
          </a:xfrm>
          <a:prstGeom prst="rect">
            <a:avLst/>
          </a:prstGeom>
        </p:spPr>
        <p:txBody>
          <a:bodyPr wrap="none">
            <a:spAutoFit/>
          </a:bodyPr>
          <a:lstStyle/>
          <a:p>
            <a:r>
              <a:rPr lang="en-US" sz="1400" dirty="0"/>
              <a:t>#</a:t>
            </a:r>
            <a:r>
              <a:rPr lang="en-US" sz="1400" dirty="0" err="1"/>
              <a:t>PuneDevCon</a:t>
            </a:r>
            <a:endParaRPr lang="en-US" sz="1400" dirty="0"/>
          </a:p>
        </p:txBody>
      </p:sp>
    </p:spTree>
    <p:extLst>
      <p:ext uri="{BB962C8B-B14F-4D97-AF65-F5344CB8AC3E}">
        <p14:creationId xmlns:p14="http://schemas.microsoft.com/office/powerpoint/2010/main" val="3767065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CB1D9-138B-4BA6-8408-3CEB4C323125}"/>
              </a:ext>
            </a:extLst>
          </p:cNvPr>
          <p:cNvSpPr>
            <a:spLocks noGrp="1"/>
          </p:cNvSpPr>
          <p:nvPr>
            <p:ph type="title"/>
          </p:nvPr>
        </p:nvSpPr>
        <p:spPr/>
        <p:txBody>
          <a:bodyPr/>
          <a:lstStyle/>
          <a:p>
            <a:r>
              <a:rPr lang="en-US" dirty="0"/>
              <a:t>Pros / Cons of Clean Architecture</a:t>
            </a:r>
          </a:p>
        </p:txBody>
      </p:sp>
      <p:sp>
        <p:nvSpPr>
          <p:cNvPr id="3" name="Content Placeholder 2">
            <a:extLst>
              <a:ext uri="{FF2B5EF4-FFF2-40B4-BE49-F238E27FC236}">
                <a16:creationId xmlns:a16="http://schemas.microsoft.com/office/drawing/2014/main" id="{E26CA379-A9B2-4F62-BAC9-A1215E85BB17}"/>
              </a:ext>
            </a:extLst>
          </p:cNvPr>
          <p:cNvSpPr>
            <a:spLocks noGrp="1"/>
          </p:cNvSpPr>
          <p:nvPr>
            <p:ph idx="1"/>
          </p:nvPr>
        </p:nvSpPr>
        <p:spPr/>
        <p:txBody>
          <a:bodyPr>
            <a:normAutofit/>
          </a:bodyPr>
          <a:lstStyle/>
          <a:p>
            <a:r>
              <a:rPr lang="en-US" sz="3200" dirty="0"/>
              <a:t>Framework Agnostic</a:t>
            </a:r>
          </a:p>
          <a:p>
            <a:r>
              <a:rPr lang="en-US" sz="3200" dirty="0"/>
              <a:t>TDD so this is Testable</a:t>
            </a:r>
          </a:p>
          <a:p>
            <a:r>
              <a:rPr lang="en-US" sz="3200" dirty="0"/>
              <a:t>Integrated with any Database</a:t>
            </a:r>
          </a:p>
          <a:p>
            <a:r>
              <a:rPr lang="en-US" sz="3200" dirty="0"/>
              <a:t>Integrated with any UI (Mobile, Cloud-based, On-Prem)</a:t>
            </a:r>
          </a:p>
          <a:p>
            <a:r>
              <a:rPr lang="en-US" sz="3200" dirty="0"/>
              <a:t>Any 3</a:t>
            </a:r>
            <a:r>
              <a:rPr lang="en-US" sz="3200" baseline="30000" dirty="0"/>
              <a:t>rd</a:t>
            </a:r>
            <a:r>
              <a:rPr lang="en-US" sz="3200" dirty="0"/>
              <a:t> Part or External Tool can be integrated</a:t>
            </a:r>
          </a:p>
        </p:txBody>
      </p:sp>
    </p:spTree>
    <p:extLst>
      <p:ext uri="{BB962C8B-B14F-4D97-AF65-F5344CB8AC3E}">
        <p14:creationId xmlns:p14="http://schemas.microsoft.com/office/powerpoint/2010/main" val="17656365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3265-F2C8-428A-A570-CF4CD1E455CB}"/>
              </a:ext>
            </a:extLst>
          </p:cNvPr>
          <p:cNvSpPr>
            <a:spLocks noGrp="1"/>
          </p:cNvSpPr>
          <p:nvPr>
            <p:ph type="title"/>
          </p:nvPr>
        </p:nvSpPr>
        <p:spPr>
          <a:xfrm>
            <a:off x="741218" y="2766218"/>
            <a:ext cx="10515600" cy="1325563"/>
          </a:xfrm>
        </p:spPr>
        <p:txBody>
          <a:bodyPr/>
          <a:lstStyle/>
          <a:p>
            <a:pPr algn="ctr"/>
            <a:r>
              <a:rPr lang="en-US" dirty="0"/>
              <a:t>Screaming Architecture</a:t>
            </a:r>
          </a:p>
        </p:txBody>
      </p:sp>
    </p:spTree>
    <p:extLst>
      <p:ext uri="{BB962C8B-B14F-4D97-AF65-F5344CB8AC3E}">
        <p14:creationId xmlns:p14="http://schemas.microsoft.com/office/powerpoint/2010/main" val="1921769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7ECF59-7600-4494-A8B6-77F470CC40DA}"/>
              </a:ext>
            </a:extLst>
          </p:cNvPr>
          <p:cNvSpPr>
            <a:spLocks noGrp="1"/>
          </p:cNvSpPr>
          <p:nvPr>
            <p:ph idx="1"/>
          </p:nvPr>
        </p:nvSpPr>
        <p:spPr>
          <a:xfrm>
            <a:off x="891295" y="3120645"/>
            <a:ext cx="10515600" cy="885297"/>
          </a:xfrm>
        </p:spPr>
        <p:txBody>
          <a:bodyPr>
            <a:normAutofit/>
          </a:bodyPr>
          <a:lstStyle/>
          <a:p>
            <a:pPr marL="0" indent="0" algn="ctr">
              <a:buNone/>
            </a:pPr>
            <a:r>
              <a:rPr lang="en-US" sz="4800" dirty="0"/>
              <a:t>2700–2300 BC </a:t>
            </a:r>
          </a:p>
        </p:txBody>
      </p:sp>
    </p:spTree>
    <p:extLst>
      <p:ext uri="{BB962C8B-B14F-4D97-AF65-F5344CB8AC3E}">
        <p14:creationId xmlns:p14="http://schemas.microsoft.com/office/powerpoint/2010/main" val="35755672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F65841-26AB-4B4B-900E-087C9A0D7BFF}"/>
              </a:ext>
            </a:extLst>
          </p:cNvPr>
          <p:cNvPicPr>
            <a:picLocks noChangeAspect="1"/>
          </p:cNvPicPr>
          <p:nvPr/>
        </p:nvPicPr>
        <p:blipFill>
          <a:blip r:embed="rId2"/>
          <a:stretch>
            <a:fillRect/>
          </a:stretch>
        </p:blipFill>
        <p:spPr>
          <a:xfrm>
            <a:off x="237427" y="1258190"/>
            <a:ext cx="3277249" cy="4649701"/>
          </a:xfrm>
          <a:prstGeom prst="rect">
            <a:avLst/>
          </a:prstGeom>
        </p:spPr>
      </p:pic>
      <p:sp>
        <p:nvSpPr>
          <p:cNvPr id="5" name="Title 1">
            <a:extLst>
              <a:ext uri="{FF2B5EF4-FFF2-40B4-BE49-F238E27FC236}">
                <a16:creationId xmlns:a16="http://schemas.microsoft.com/office/drawing/2014/main" id="{D7678136-9202-464F-9E4F-8790A56AEDE4}"/>
              </a:ext>
            </a:extLst>
          </p:cNvPr>
          <p:cNvSpPr txBox="1">
            <a:spLocks/>
          </p:cNvSpPr>
          <p:nvPr/>
        </p:nvSpPr>
        <p:spPr>
          <a:xfrm>
            <a:off x="304800" y="222409"/>
            <a:ext cx="8534400" cy="9205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Screaming Architecture</a:t>
            </a:r>
          </a:p>
        </p:txBody>
      </p:sp>
      <p:pic>
        <p:nvPicPr>
          <p:cNvPr id="8" name="Picture 7">
            <a:extLst>
              <a:ext uri="{FF2B5EF4-FFF2-40B4-BE49-F238E27FC236}">
                <a16:creationId xmlns:a16="http://schemas.microsoft.com/office/drawing/2014/main" id="{BE9FD455-08A2-48A2-BD98-D2BCF0C5938D}"/>
              </a:ext>
            </a:extLst>
          </p:cNvPr>
          <p:cNvPicPr>
            <a:picLocks noChangeAspect="1"/>
          </p:cNvPicPr>
          <p:nvPr/>
        </p:nvPicPr>
        <p:blipFill>
          <a:blip r:embed="rId3"/>
          <a:stretch>
            <a:fillRect/>
          </a:stretch>
        </p:blipFill>
        <p:spPr>
          <a:xfrm>
            <a:off x="3519213" y="1258190"/>
            <a:ext cx="4493800" cy="4493800"/>
          </a:xfrm>
          <a:prstGeom prst="rect">
            <a:avLst/>
          </a:prstGeom>
        </p:spPr>
      </p:pic>
      <p:pic>
        <p:nvPicPr>
          <p:cNvPr id="9" name="Picture 8">
            <a:extLst>
              <a:ext uri="{FF2B5EF4-FFF2-40B4-BE49-F238E27FC236}">
                <a16:creationId xmlns:a16="http://schemas.microsoft.com/office/drawing/2014/main" id="{B0018C07-46A0-4B31-B5E4-7FA39BF0B16E}"/>
              </a:ext>
            </a:extLst>
          </p:cNvPr>
          <p:cNvPicPr>
            <a:picLocks noChangeAspect="1"/>
          </p:cNvPicPr>
          <p:nvPr/>
        </p:nvPicPr>
        <p:blipFill>
          <a:blip r:embed="rId4"/>
          <a:stretch>
            <a:fillRect/>
          </a:stretch>
        </p:blipFill>
        <p:spPr>
          <a:xfrm>
            <a:off x="4885778" y="3390900"/>
            <a:ext cx="4781550" cy="3467100"/>
          </a:xfrm>
          <a:prstGeom prst="rect">
            <a:avLst/>
          </a:prstGeom>
        </p:spPr>
      </p:pic>
      <p:pic>
        <p:nvPicPr>
          <p:cNvPr id="10" name="Picture 9">
            <a:extLst>
              <a:ext uri="{FF2B5EF4-FFF2-40B4-BE49-F238E27FC236}">
                <a16:creationId xmlns:a16="http://schemas.microsoft.com/office/drawing/2014/main" id="{2282AD11-4D89-4A98-BE16-B8194C1BA2B9}"/>
              </a:ext>
            </a:extLst>
          </p:cNvPr>
          <p:cNvPicPr>
            <a:picLocks noChangeAspect="1"/>
          </p:cNvPicPr>
          <p:nvPr/>
        </p:nvPicPr>
        <p:blipFill>
          <a:blip r:embed="rId5"/>
          <a:stretch>
            <a:fillRect/>
          </a:stretch>
        </p:blipFill>
        <p:spPr>
          <a:xfrm>
            <a:off x="8017549" y="1258190"/>
            <a:ext cx="4188965" cy="4442594"/>
          </a:xfrm>
          <a:prstGeom prst="rect">
            <a:avLst/>
          </a:prstGeom>
        </p:spPr>
      </p:pic>
    </p:spTree>
    <p:extLst>
      <p:ext uri="{BB962C8B-B14F-4D97-AF65-F5344CB8AC3E}">
        <p14:creationId xmlns:p14="http://schemas.microsoft.com/office/powerpoint/2010/main" val="11623242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24F84-6CBD-41EC-850C-C8A035D90893}"/>
              </a:ext>
            </a:extLst>
          </p:cNvPr>
          <p:cNvPicPr>
            <a:picLocks noChangeAspect="1"/>
          </p:cNvPicPr>
          <p:nvPr/>
        </p:nvPicPr>
        <p:blipFill>
          <a:blip r:embed="rId2"/>
          <a:stretch>
            <a:fillRect/>
          </a:stretch>
        </p:blipFill>
        <p:spPr>
          <a:xfrm>
            <a:off x="2196646" y="1825625"/>
            <a:ext cx="8248650" cy="4638675"/>
          </a:xfrm>
          <a:prstGeom prst="rect">
            <a:avLst/>
          </a:prstGeom>
        </p:spPr>
      </p:pic>
      <p:sp>
        <p:nvSpPr>
          <p:cNvPr id="7" name="Title 1">
            <a:extLst>
              <a:ext uri="{FF2B5EF4-FFF2-40B4-BE49-F238E27FC236}">
                <a16:creationId xmlns:a16="http://schemas.microsoft.com/office/drawing/2014/main" id="{FAAD01C5-9407-4220-BE0D-93FE35DE78D0}"/>
              </a:ext>
            </a:extLst>
          </p:cNvPr>
          <p:cNvSpPr txBox="1">
            <a:spLocks/>
          </p:cNvSpPr>
          <p:nvPr/>
        </p:nvSpPr>
        <p:spPr>
          <a:xfrm>
            <a:off x="304800" y="222409"/>
            <a:ext cx="8534400" cy="9205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Screaming Architecture</a:t>
            </a:r>
          </a:p>
        </p:txBody>
      </p:sp>
    </p:spTree>
    <p:extLst>
      <p:ext uri="{BB962C8B-B14F-4D97-AF65-F5344CB8AC3E}">
        <p14:creationId xmlns:p14="http://schemas.microsoft.com/office/powerpoint/2010/main" val="27648596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AAD01C5-9407-4220-BE0D-93FE35DE78D0}"/>
              </a:ext>
            </a:extLst>
          </p:cNvPr>
          <p:cNvSpPr txBox="1">
            <a:spLocks/>
          </p:cNvSpPr>
          <p:nvPr/>
        </p:nvSpPr>
        <p:spPr>
          <a:xfrm>
            <a:off x="304800" y="222409"/>
            <a:ext cx="8534400" cy="9205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dirty="0"/>
              <a:t>Screaming Architecture</a:t>
            </a:r>
          </a:p>
        </p:txBody>
      </p:sp>
      <p:pic>
        <p:nvPicPr>
          <p:cNvPr id="2" name="Picture 1">
            <a:extLst>
              <a:ext uri="{FF2B5EF4-FFF2-40B4-BE49-F238E27FC236}">
                <a16:creationId xmlns:a16="http://schemas.microsoft.com/office/drawing/2014/main" id="{FB176E15-B6E5-4C4F-B657-EA3FCD20BF7D}"/>
              </a:ext>
            </a:extLst>
          </p:cNvPr>
          <p:cNvPicPr>
            <a:picLocks noChangeAspect="1"/>
          </p:cNvPicPr>
          <p:nvPr/>
        </p:nvPicPr>
        <p:blipFill>
          <a:blip r:embed="rId2"/>
          <a:stretch>
            <a:fillRect/>
          </a:stretch>
        </p:blipFill>
        <p:spPr>
          <a:xfrm>
            <a:off x="6984197" y="682704"/>
            <a:ext cx="3226603" cy="5799248"/>
          </a:xfrm>
          <a:prstGeom prst="rect">
            <a:avLst/>
          </a:prstGeom>
        </p:spPr>
      </p:pic>
      <p:pic>
        <p:nvPicPr>
          <p:cNvPr id="3" name="Picture 2">
            <a:extLst>
              <a:ext uri="{FF2B5EF4-FFF2-40B4-BE49-F238E27FC236}">
                <a16:creationId xmlns:a16="http://schemas.microsoft.com/office/drawing/2014/main" id="{3E60D578-760E-4A71-894E-86F296770BD5}"/>
              </a:ext>
            </a:extLst>
          </p:cNvPr>
          <p:cNvPicPr>
            <a:picLocks noChangeAspect="1"/>
          </p:cNvPicPr>
          <p:nvPr/>
        </p:nvPicPr>
        <p:blipFill>
          <a:blip r:embed="rId3"/>
          <a:stretch>
            <a:fillRect/>
          </a:stretch>
        </p:blipFill>
        <p:spPr>
          <a:xfrm>
            <a:off x="1884012" y="1284814"/>
            <a:ext cx="3094387" cy="4595028"/>
          </a:xfrm>
          <a:prstGeom prst="rect">
            <a:avLst/>
          </a:prstGeom>
        </p:spPr>
      </p:pic>
    </p:spTree>
    <p:extLst>
      <p:ext uri="{BB962C8B-B14F-4D97-AF65-F5344CB8AC3E}">
        <p14:creationId xmlns:p14="http://schemas.microsoft.com/office/powerpoint/2010/main" val="31204347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383" r="20383"/>
          <a:stretch>
            <a:fillRect/>
          </a:stretch>
        </p:blipFill>
        <p:spPr/>
      </p:pic>
      <p:sp>
        <p:nvSpPr>
          <p:cNvPr id="6" name="Title 1"/>
          <p:cNvSpPr>
            <a:spLocks noGrp="1"/>
          </p:cNvSpPr>
          <p:nvPr>
            <p:ph type="title"/>
          </p:nvPr>
        </p:nvSpPr>
        <p:spPr>
          <a:xfrm>
            <a:off x="36905" y="335901"/>
            <a:ext cx="5752059" cy="635367"/>
          </a:xfrm>
        </p:spPr>
        <p:txBody>
          <a:bodyPr/>
          <a:lstStyle/>
          <a:p>
            <a:r>
              <a:rPr lang="en-US" sz="3921" dirty="0">
                <a:solidFill>
                  <a:schemeClr val="bg1"/>
                </a:solidFill>
              </a:rPr>
              <a:t>Demo: Clean Architecture</a:t>
            </a:r>
          </a:p>
        </p:txBody>
      </p:sp>
      <p:sp>
        <p:nvSpPr>
          <p:cNvPr id="7" name="Title 1"/>
          <p:cNvSpPr txBox="1">
            <a:spLocks/>
          </p:cNvSpPr>
          <p:nvPr/>
        </p:nvSpPr>
        <p:spPr>
          <a:xfrm>
            <a:off x="223660" y="1133640"/>
            <a:ext cx="5378548" cy="5727361"/>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a:solidFill>
                  <a:schemeClr val="bg1"/>
                </a:solidFill>
              </a:rPr>
              <a:t>Northwind Traders</a:t>
            </a:r>
          </a:p>
          <a:p>
            <a:pPr marL="571500" indent="-571500">
              <a:buFontTx/>
              <a:buChar char="-"/>
            </a:pPr>
            <a:r>
              <a:rPr lang="en-US" sz="3200" dirty="0" err="1">
                <a:solidFill>
                  <a:schemeClr val="bg1"/>
                </a:solidFill>
              </a:rPr>
              <a:t>.Net</a:t>
            </a:r>
            <a:r>
              <a:rPr lang="en-US" sz="3200" dirty="0">
                <a:solidFill>
                  <a:schemeClr val="bg1"/>
                </a:solidFill>
              </a:rPr>
              <a:t> Core</a:t>
            </a:r>
          </a:p>
          <a:p>
            <a:pPr marL="571500" indent="-571500">
              <a:buFontTx/>
              <a:buChar char="-"/>
            </a:pPr>
            <a:r>
              <a:rPr lang="en-US" sz="3200" dirty="0">
                <a:solidFill>
                  <a:schemeClr val="bg1"/>
                </a:solidFill>
              </a:rPr>
              <a:t>EF Core</a:t>
            </a:r>
          </a:p>
          <a:p>
            <a:pPr marL="571500" indent="-571500">
              <a:buFontTx/>
              <a:buChar char="-"/>
            </a:pPr>
            <a:r>
              <a:rPr lang="en-US" sz="3200" dirty="0">
                <a:solidFill>
                  <a:schemeClr val="bg1"/>
                </a:solidFill>
              </a:rPr>
              <a:t>Code First</a:t>
            </a:r>
          </a:p>
          <a:p>
            <a:pPr marL="571500" indent="-571500">
              <a:buFontTx/>
              <a:buChar char="-"/>
            </a:pPr>
            <a:r>
              <a:rPr lang="en-US" sz="3200" dirty="0">
                <a:solidFill>
                  <a:schemeClr val="bg1"/>
                </a:solidFill>
              </a:rPr>
              <a:t>Data Seeding Support</a:t>
            </a:r>
          </a:p>
          <a:p>
            <a:pPr marL="571500" indent="-571500">
              <a:buFontTx/>
              <a:buChar char="-"/>
            </a:pPr>
            <a:r>
              <a:rPr lang="en-US" sz="3200" dirty="0">
                <a:solidFill>
                  <a:schemeClr val="bg1"/>
                </a:solidFill>
                <a:sym typeface="Wingdings" panose="05000000000000000000" pitchFamily="2" charset="2"/>
              </a:rPr>
              <a:t>  </a:t>
            </a:r>
            <a:r>
              <a:rPr lang="en-US" sz="3200" dirty="0">
                <a:solidFill>
                  <a:schemeClr val="bg1"/>
                </a:solidFill>
              </a:rPr>
              <a:t>Cross Platform </a:t>
            </a:r>
            <a:r>
              <a:rPr lang="en-US" sz="3200" dirty="0">
                <a:solidFill>
                  <a:schemeClr val="bg1"/>
                </a:solidFill>
                <a:sym typeface="Wingdings" panose="05000000000000000000" pitchFamily="2" charset="2"/>
              </a:rPr>
              <a:t> </a:t>
            </a:r>
            <a:endParaRPr lang="en-US" sz="3200" dirty="0">
              <a:solidFill>
                <a:schemeClr val="bg1"/>
              </a:solidFill>
            </a:endParaRPr>
          </a:p>
          <a:p>
            <a:pPr marL="571500" indent="-571500">
              <a:buFontTx/>
              <a:buChar char="-"/>
            </a:pPr>
            <a:endParaRPr lang="en-US" sz="3529" dirty="0">
              <a:solidFill>
                <a:schemeClr val="bg1"/>
              </a:solidFill>
            </a:endParaRPr>
          </a:p>
          <a:p>
            <a:pPr marL="571500" indent="-571500">
              <a:buFontTx/>
              <a:buChar char="-"/>
            </a:pPr>
            <a:endParaRPr lang="en-US" sz="3529" dirty="0">
              <a:solidFill>
                <a:schemeClr val="bg1"/>
              </a:solidFill>
            </a:endParaRPr>
          </a:p>
          <a:p>
            <a:pPr marL="571500" indent="-571500">
              <a:buFontTx/>
              <a:buChar char="-"/>
            </a:pPr>
            <a:endParaRPr lang="en-US" sz="3529" dirty="0">
              <a:solidFill>
                <a:schemeClr val="bg1"/>
              </a:solidFill>
            </a:endParaRPr>
          </a:p>
          <a:p>
            <a:pPr marL="571500" indent="-571500">
              <a:buFontTx/>
              <a:buChar char="-"/>
            </a:pPr>
            <a:endParaRPr lang="en-US" sz="3529" dirty="0">
              <a:solidFill>
                <a:schemeClr val="bg1"/>
              </a:solidFill>
            </a:endParaRPr>
          </a:p>
          <a:p>
            <a:pPr marL="571500" indent="-571500">
              <a:buFontTx/>
              <a:buChar char="-"/>
            </a:pPr>
            <a:endParaRPr lang="en-US" sz="3200" dirty="0">
              <a:solidFill>
                <a:schemeClr val="bg1"/>
              </a:solidFill>
              <a:sym typeface="Wingdings" panose="05000000000000000000" pitchFamily="2" charset="2"/>
            </a:endParaRPr>
          </a:p>
          <a:p>
            <a:pPr marL="571500" indent="-571500">
              <a:buFontTx/>
              <a:buChar char="-"/>
            </a:pPr>
            <a:r>
              <a:rPr lang="en-US" sz="3200" b="1" dirty="0">
                <a:solidFill>
                  <a:srgbClr val="FFFF00"/>
                </a:solidFill>
                <a:sym typeface="Wingdings" panose="05000000000000000000" pitchFamily="2" charset="2"/>
              </a:rPr>
              <a:t> !!!</a:t>
            </a:r>
            <a:r>
              <a:rPr lang="en-US" sz="3200" b="1" dirty="0">
                <a:solidFill>
                  <a:srgbClr val="FFFF00"/>
                </a:solidFill>
              </a:rPr>
              <a:t>Awesome!!!!</a:t>
            </a:r>
            <a:endParaRPr lang="en-US" sz="3529" b="1" dirty="0">
              <a:solidFill>
                <a:srgbClr val="FFFF00"/>
              </a:solidFill>
            </a:endParaRPr>
          </a:p>
        </p:txBody>
      </p:sp>
      <p:pic>
        <p:nvPicPr>
          <p:cNvPr id="2" name="Picture 1">
            <a:extLst>
              <a:ext uri="{FF2B5EF4-FFF2-40B4-BE49-F238E27FC236}">
                <a16:creationId xmlns:a16="http://schemas.microsoft.com/office/drawing/2014/main" id="{476769B2-F3B4-4BD9-8735-8B9CDF558014}"/>
              </a:ext>
            </a:extLst>
          </p:cNvPr>
          <p:cNvPicPr>
            <a:picLocks noChangeAspect="1"/>
          </p:cNvPicPr>
          <p:nvPr/>
        </p:nvPicPr>
        <p:blipFill>
          <a:blip r:embed="rId4"/>
          <a:stretch>
            <a:fillRect/>
          </a:stretch>
        </p:blipFill>
        <p:spPr>
          <a:xfrm>
            <a:off x="1785211" y="3921806"/>
            <a:ext cx="2017861" cy="1920065"/>
          </a:xfrm>
          <a:prstGeom prst="rect">
            <a:avLst/>
          </a:prstGeom>
        </p:spPr>
      </p:pic>
    </p:spTree>
    <p:extLst>
      <p:ext uri="{BB962C8B-B14F-4D97-AF65-F5344CB8AC3E}">
        <p14:creationId xmlns:p14="http://schemas.microsoft.com/office/powerpoint/2010/main" val="404346759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83605-3A21-407F-8D5B-06DB18BFB91E}"/>
              </a:ext>
            </a:extLst>
          </p:cNvPr>
          <p:cNvSpPr>
            <a:spLocks noGrp="1"/>
          </p:cNvSpPr>
          <p:nvPr>
            <p:ph type="title"/>
          </p:nvPr>
        </p:nvSpPr>
        <p:spPr>
          <a:xfrm>
            <a:off x="942109" y="2766218"/>
            <a:ext cx="10515600" cy="2380746"/>
          </a:xfrm>
        </p:spPr>
        <p:txBody>
          <a:bodyPr>
            <a:normAutofit/>
          </a:bodyPr>
          <a:lstStyle/>
          <a:p>
            <a:pPr algn="ctr"/>
            <a:r>
              <a:rPr lang="en-US" sz="5400" dirty="0" err="1"/>
              <a:t>.Net</a:t>
            </a:r>
            <a:r>
              <a:rPr lang="en-US" sz="5400" dirty="0"/>
              <a:t> Core</a:t>
            </a:r>
            <a:br>
              <a:rPr lang="en-US" dirty="0"/>
            </a:br>
            <a:br>
              <a:rPr lang="en-US" dirty="0"/>
            </a:br>
            <a:r>
              <a:rPr lang="en-US" dirty="0"/>
              <a:t>Why?</a:t>
            </a:r>
          </a:p>
        </p:txBody>
      </p:sp>
    </p:spTree>
    <p:extLst>
      <p:ext uri="{BB962C8B-B14F-4D97-AF65-F5344CB8AC3E}">
        <p14:creationId xmlns:p14="http://schemas.microsoft.com/office/powerpoint/2010/main" val="11436140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6905" y="607455"/>
            <a:ext cx="5752059" cy="635367"/>
          </a:xfrm>
        </p:spPr>
        <p:txBody>
          <a:bodyPr/>
          <a:lstStyle/>
          <a:p>
            <a:r>
              <a:rPr lang="en-US" sz="3921" dirty="0">
                <a:solidFill>
                  <a:schemeClr val="bg1"/>
                </a:solidFill>
              </a:rPr>
              <a:t>Demo</a:t>
            </a:r>
          </a:p>
        </p:txBody>
      </p:sp>
      <p:sp>
        <p:nvSpPr>
          <p:cNvPr id="7" name="Title 1"/>
          <p:cNvSpPr txBox="1">
            <a:spLocks/>
          </p:cNvSpPr>
          <p:nvPr/>
        </p:nvSpPr>
        <p:spPr>
          <a:xfrm>
            <a:off x="223660" y="3204894"/>
            <a:ext cx="5378548" cy="66982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529" dirty="0" err="1">
                <a:solidFill>
                  <a:schemeClr val="bg1"/>
                </a:solidFill>
              </a:rPr>
              <a:t>.Net</a:t>
            </a:r>
            <a:r>
              <a:rPr lang="en-US" sz="3529" dirty="0">
                <a:solidFill>
                  <a:schemeClr val="bg1"/>
                </a:solidFill>
              </a:rPr>
              <a:t> Core</a:t>
            </a:r>
          </a:p>
        </p:txBody>
      </p:sp>
    </p:spTree>
    <p:extLst>
      <p:ext uri="{BB962C8B-B14F-4D97-AF65-F5344CB8AC3E}">
        <p14:creationId xmlns:p14="http://schemas.microsoft.com/office/powerpoint/2010/main" val="290048924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877C5C-95BD-4DFB-85D1-7CBF60E3CF9B}"/>
              </a:ext>
            </a:extLst>
          </p:cNvPr>
          <p:cNvSpPr>
            <a:spLocks noGrp="1"/>
          </p:cNvSpPr>
          <p:nvPr>
            <p:ph type="title"/>
          </p:nvPr>
        </p:nvSpPr>
        <p:spPr/>
        <p:txBody>
          <a:bodyPr/>
          <a:lstStyle/>
          <a:p>
            <a:r>
              <a:rPr lang="en-US" dirty="0"/>
              <a:t>Reference</a:t>
            </a:r>
          </a:p>
        </p:txBody>
      </p:sp>
      <p:sp>
        <p:nvSpPr>
          <p:cNvPr id="5" name="Content Placeholder 4">
            <a:extLst>
              <a:ext uri="{FF2B5EF4-FFF2-40B4-BE49-F238E27FC236}">
                <a16:creationId xmlns:a16="http://schemas.microsoft.com/office/drawing/2014/main" id="{FB354EDF-F867-479E-9D1A-E225A1B0198E}"/>
              </a:ext>
            </a:extLst>
          </p:cNvPr>
          <p:cNvSpPr>
            <a:spLocks noGrp="1"/>
          </p:cNvSpPr>
          <p:nvPr>
            <p:ph idx="1"/>
          </p:nvPr>
        </p:nvSpPr>
        <p:spPr>
          <a:xfrm>
            <a:off x="5992837" y="1492970"/>
            <a:ext cx="5360963" cy="4683993"/>
          </a:xfrm>
        </p:spPr>
        <p:txBody>
          <a:bodyPr>
            <a:normAutofit/>
          </a:bodyPr>
          <a:lstStyle/>
          <a:p>
            <a:r>
              <a:rPr lang="en-US" sz="3600" dirty="0"/>
              <a:t>aka.ms/</a:t>
            </a:r>
            <a:r>
              <a:rPr lang="en-US" sz="3600" dirty="0" err="1"/>
              <a:t>WebAppEbook</a:t>
            </a:r>
            <a:endParaRPr lang="en-US" sz="3600" dirty="0"/>
          </a:p>
          <a:p>
            <a:r>
              <a:rPr lang="en-US" sz="3600" dirty="0"/>
              <a:t>Building Monolith</a:t>
            </a:r>
          </a:p>
          <a:p>
            <a:pPr lvl="1"/>
            <a:r>
              <a:rPr lang="en-US" sz="3200" dirty="0"/>
              <a:t>Clean Architecture</a:t>
            </a:r>
          </a:p>
          <a:p>
            <a:pPr lvl="1"/>
            <a:r>
              <a:rPr lang="en-US" sz="3200" dirty="0"/>
              <a:t>Azure</a:t>
            </a:r>
          </a:p>
        </p:txBody>
      </p:sp>
      <p:pic>
        <p:nvPicPr>
          <p:cNvPr id="7" name="Picture 6">
            <a:extLst>
              <a:ext uri="{FF2B5EF4-FFF2-40B4-BE49-F238E27FC236}">
                <a16:creationId xmlns:a16="http://schemas.microsoft.com/office/drawing/2014/main" id="{1B131458-7686-4B02-88CA-302CF0D88F07}"/>
              </a:ext>
            </a:extLst>
          </p:cNvPr>
          <p:cNvPicPr>
            <a:picLocks noChangeAspect="1"/>
          </p:cNvPicPr>
          <p:nvPr/>
        </p:nvPicPr>
        <p:blipFill>
          <a:blip r:embed="rId2"/>
          <a:stretch>
            <a:fillRect/>
          </a:stretch>
        </p:blipFill>
        <p:spPr>
          <a:xfrm>
            <a:off x="667852" y="1492970"/>
            <a:ext cx="4103441" cy="5135202"/>
          </a:xfrm>
          <a:prstGeom prst="rect">
            <a:avLst/>
          </a:prstGeom>
        </p:spPr>
      </p:pic>
    </p:spTree>
    <p:extLst>
      <p:ext uri="{BB962C8B-B14F-4D97-AF65-F5344CB8AC3E}">
        <p14:creationId xmlns:p14="http://schemas.microsoft.com/office/powerpoint/2010/main" val="36636710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877C5C-95BD-4DFB-85D1-7CBF60E3CF9B}"/>
              </a:ext>
            </a:extLst>
          </p:cNvPr>
          <p:cNvSpPr>
            <a:spLocks noGrp="1"/>
          </p:cNvSpPr>
          <p:nvPr>
            <p:ph type="title"/>
          </p:nvPr>
        </p:nvSpPr>
        <p:spPr/>
        <p:txBody>
          <a:bodyPr/>
          <a:lstStyle/>
          <a:p>
            <a:r>
              <a:rPr lang="en-US" dirty="0"/>
              <a:t>Reference</a:t>
            </a:r>
          </a:p>
        </p:txBody>
      </p:sp>
      <p:sp>
        <p:nvSpPr>
          <p:cNvPr id="5" name="Content Placeholder 4">
            <a:extLst>
              <a:ext uri="{FF2B5EF4-FFF2-40B4-BE49-F238E27FC236}">
                <a16:creationId xmlns:a16="http://schemas.microsoft.com/office/drawing/2014/main" id="{FB354EDF-F867-479E-9D1A-E225A1B0198E}"/>
              </a:ext>
            </a:extLst>
          </p:cNvPr>
          <p:cNvSpPr>
            <a:spLocks noGrp="1"/>
          </p:cNvSpPr>
          <p:nvPr>
            <p:ph idx="1"/>
          </p:nvPr>
        </p:nvSpPr>
        <p:spPr>
          <a:xfrm>
            <a:off x="5992837" y="1492970"/>
            <a:ext cx="5360963" cy="4683993"/>
          </a:xfrm>
        </p:spPr>
        <p:txBody>
          <a:bodyPr/>
          <a:lstStyle/>
          <a:p>
            <a:r>
              <a:rPr lang="en-US" dirty="0"/>
              <a:t>aka.ms/</a:t>
            </a:r>
            <a:r>
              <a:rPr lang="en-US" dirty="0" err="1"/>
              <a:t>MicroservicesEbook</a:t>
            </a:r>
            <a:endParaRPr lang="en-US" dirty="0"/>
          </a:p>
          <a:p>
            <a:r>
              <a:rPr lang="en-US" dirty="0"/>
              <a:t>Building Microservices</a:t>
            </a:r>
          </a:p>
          <a:p>
            <a:pPr lvl="1"/>
            <a:r>
              <a:rPr lang="en-US" dirty="0"/>
              <a:t>Microservice</a:t>
            </a:r>
          </a:p>
          <a:p>
            <a:pPr lvl="1"/>
            <a:r>
              <a:rPr lang="en-US" dirty="0"/>
              <a:t>Containers</a:t>
            </a:r>
          </a:p>
          <a:p>
            <a:pPr lvl="1"/>
            <a:r>
              <a:rPr lang="en-US" dirty="0"/>
              <a:t>DDD</a:t>
            </a:r>
          </a:p>
          <a:p>
            <a:pPr lvl="1"/>
            <a:r>
              <a:rPr lang="en-US" dirty="0"/>
              <a:t>Azure</a:t>
            </a:r>
          </a:p>
        </p:txBody>
      </p:sp>
      <p:pic>
        <p:nvPicPr>
          <p:cNvPr id="2" name="Picture 1">
            <a:extLst>
              <a:ext uri="{FF2B5EF4-FFF2-40B4-BE49-F238E27FC236}">
                <a16:creationId xmlns:a16="http://schemas.microsoft.com/office/drawing/2014/main" id="{3F51CCA5-84B0-4C77-A491-0B830CBEADC0}"/>
              </a:ext>
            </a:extLst>
          </p:cNvPr>
          <p:cNvPicPr>
            <a:picLocks noChangeAspect="1"/>
          </p:cNvPicPr>
          <p:nvPr/>
        </p:nvPicPr>
        <p:blipFill>
          <a:blip r:embed="rId2"/>
          <a:stretch>
            <a:fillRect/>
          </a:stretch>
        </p:blipFill>
        <p:spPr>
          <a:xfrm>
            <a:off x="838200" y="1403892"/>
            <a:ext cx="4058898" cy="5236202"/>
          </a:xfrm>
          <a:prstGeom prst="rect">
            <a:avLst/>
          </a:prstGeom>
        </p:spPr>
      </p:pic>
    </p:spTree>
    <p:extLst>
      <p:ext uri="{BB962C8B-B14F-4D97-AF65-F5344CB8AC3E}">
        <p14:creationId xmlns:p14="http://schemas.microsoft.com/office/powerpoint/2010/main" val="13061040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1"/>
                </a:solidFill>
                <a:latin typeface="Segoe UI" panose="020B0502040204020203" pitchFamily="34" charset="0"/>
                <a:cs typeface="Segoe UI" panose="020B0502040204020203" pitchFamily="34" charset="0"/>
              </a:rPr>
              <a:t>Get connected…</a:t>
            </a:r>
            <a:endParaRPr lang="en-IN" dirty="0">
              <a:solidFill>
                <a:schemeClr val="bg1"/>
              </a:solidFill>
              <a:latin typeface="Segoe UI" panose="020B0502040204020203" pitchFamily="34" charset="0"/>
              <a:cs typeface="Segoe UI" panose="020B0502040204020203" pitchFamily="34" charset="0"/>
            </a:endParaRPr>
          </a:p>
        </p:txBody>
      </p:sp>
      <p:sp>
        <p:nvSpPr>
          <p:cNvPr id="6" name="Content Placeholder 5"/>
          <p:cNvSpPr>
            <a:spLocks noGrp="1"/>
          </p:cNvSpPr>
          <p:nvPr>
            <p:ph idx="1"/>
          </p:nvPr>
        </p:nvSpPr>
        <p:spPr/>
        <p:txBody>
          <a:bodyPr/>
          <a:lstStyle/>
          <a:p>
            <a:pPr marL="0" indent="0">
              <a:buNone/>
            </a:pPr>
            <a:r>
              <a:rPr lang="en-US" dirty="0">
                <a:solidFill>
                  <a:schemeClr val="bg1"/>
                </a:solidFill>
                <a:latin typeface="Segoe UI" panose="020B0502040204020203" pitchFamily="34" charset="0"/>
                <a:cs typeface="Segoe UI" panose="020B0502040204020203" pitchFamily="34" charset="0"/>
              </a:rPr>
              <a:t>			</a:t>
            </a:r>
            <a:r>
              <a:rPr lang="en-IN" dirty="0">
                <a:solidFill>
                  <a:schemeClr val="bg1"/>
                </a:solidFill>
                <a:latin typeface="Segoe UI" panose="020B0502040204020203" pitchFamily="34" charset="0"/>
                <a:cs typeface="Segoe UI" panose="020B0502040204020203" pitchFamily="34" charset="0"/>
              </a:rPr>
              <a:t>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001" y="1822449"/>
            <a:ext cx="557335" cy="557335"/>
          </a:xfrm>
          <a:prstGeom prst="rect">
            <a:avLst/>
          </a:prstGeom>
        </p:spPr>
      </p:pic>
      <p:graphicFrame>
        <p:nvGraphicFramePr>
          <p:cNvPr id="8" name="Table 7"/>
          <p:cNvGraphicFramePr>
            <a:graphicFrameLocks noGrp="1"/>
          </p:cNvGraphicFramePr>
          <p:nvPr>
            <p:extLst/>
          </p:nvPr>
        </p:nvGraphicFramePr>
        <p:xfrm>
          <a:off x="2563445" y="1578809"/>
          <a:ext cx="9054123" cy="4211760"/>
        </p:xfrm>
        <a:graphic>
          <a:graphicData uri="http://schemas.openxmlformats.org/drawingml/2006/table">
            <a:tbl>
              <a:tblPr firstRow="1" bandRow="1">
                <a:tableStyleId>{2D5ABB26-0587-4C30-8999-92F81FD0307C}</a:tableStyleId>
              </a:tblPr>
              <a:tblGrid>
                <a:gridCol w="9054123">
                  <a:extLst>
                    <a:ext uri="{9D8B030D-6E8A-4147-A177-3AD203B41FA5}">
                      <a16:colId xmlns:a16="http://schemas.microsoft.com/office/drawing/2014/main" val="20000"/>
                    </a:ext>
                  </a:extLst>
                </a:gridCol>
              </a:tblGrid>
              <a:tr h="1052940">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en-US" sz="2400" dirty="0">
                          <a:solidFill>
                            <a:schemeClr val="bg1"/>
                          </a:solidFill>
                          <a:latin typeface="Segoe UI" panose="020B0502040204020203" pitchFamily="34" charset="0"/>
                          <a:cs typeface="Segoe UI" panose="020B0502040204020203" pitchFamily="34" charset="0"/>
                        </a:rPr>
                        <a:t>http://www.puneusergroup.org</a:t>
                      </a:r>
                    </a:p>
                  </a:txBody>
                  <a:tcPr/>
                </a:tc>
                <a:extLst>
                  <a:ext uri="{0D108BD9-81ED-4DB2-BD59-A6C34878D82A}">
                    <a16:rowId xmlns:a16="http://schemas.microsoft.com/office/drawing/2014/main" val="10000"/>
                  </a:ext>
                </a:extLst>
              </a:tr>
              <a:tr h="1052940">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en-US" sz="2400" dirty="0">
                          <a:solidFill>
                            <a:schemeClr val="bg1"/>
                          </a:solidFill>
                          <a:latin typeface="Segoe UI" panose="020B0502040204020203" pitchFamily="34" charset="0"/>
                          <a:cs typeface="Segoe UI" panose="020B0502040204020203" pitchFamily="34" charset="0"/>
                        </a:rPr>
                        <a:t>http://www.facebook.com/puneusergroup</a:t>
                      </a:r>
                    </a:p>
                  </a:txBody>
                  <a:tcPr/>
                </a:tc>
                <a:extLst>
                  <a:ext uri="{0D108BD9-81ED-4DB2-BD59-A6C34878D82A}">
                    <a16:rowId xmlns:a16="http://schemas.microsoft.com/office/drawing/2014/main" val="10001"/>
                  </a:ext>
                </a:extLst>
              </a:tr>
              <a:tr h="1052940">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en-US" sz="2400" dirty="0">
                          <a:solidFill>
                            <a:schemeClr val="bg1"/>
                          </a:solidFill>
                          <a:latin typeface="Segoe UI" panose="020B0502040204020203" pitchFamily="34" charset="0"/>
                          <a:cs typeface="Segoe UI" panose="020B0502040204020203" pitchFamily="34" charset="0"/>
                        </a:rPr>
                        <a:t>http://twitter.com/puneusergroup</a:t>
                      </a:r>
                    </a:p>
                  </a:txBody>
                  <a:tcPr/>
                </a:tc>
                <a:extLst>
                  <a:ext uri="{0D108BD9-81ED-4DB2-BD59-A6C34878D82A}">
                    <a16:rowId xmlns:a16="http://schemas.microsoft.com/office/drawing/2014/main" val="10002"/>
                  </a:ext>
                </a:extLst>
              </a:tr>
              <a:tr h="1052940">
                <a:tc>
                  <a:txBody>
                    <a:bodyPr/>
                    <a:lstStyle/>
                    <a:p>
                      <a:pPr marL="0" marR="0" indent="0" algn="l" defTabSz="914400" rtl="0" eaLnBrk="1" fontAlgn="auto" latinLnBrk="0" hangingPunct="1">
                        <a:lnSpc>
                          <a:spcPct val="200000"/>
                        </a:lnSpc>
                        <a:spcBef>
                          <a:spcPts val="0"/>
                        </a:spcBef>
                        <a:spcAft>
                          <a:spcPts val="0"/>
                        </a:spcAft>
                        <a:buClrTx/>
                        <a:buSzTx/>
                        <a:buFontTx/>
                        <a:buNone/>
                        <a:tabLst/>
                        <a:defRPr/>
                      </a:pPr>
                      <a:r>
                        <a:rPr lang="en-IN" sz="2400" dirty="0">
                          <a:solidFill>
                            <a:schemeClr val="bg1"/>
                          </a:solidFill>
                          <a:latin typeface="Segoe UI" panose="020B0502040204020203" pitchFamily="34" charset="0"/>
                          <a:cs typeface="Segoe UI" panose="020B0502040204020203" pitchFamily="34" charset="0"/>
                        </a:rPr>
                        <a:t>http://www.linkedin.com/groups/Pune-User-Group-2023294</a:t>
                      </a:r>
                    </a:p>
                  </a:txBody>
                  <a:tcPr/>
                </a:tc>
                <a:extLst>
                  <a:ext uri="{0D108BD9-81ED-4DB2-BD59-A6C34878D82A}">
                    <a16:rowId xmlns:a16="http://schemas.microsoft.com/office/drawing/2014/main" val="10003"/>
                  </a:ext>
                </a:extLst>
              </a:tr>
            </a:tbl>
          </a:graphicData>
        </a:graphic>
      </p:graphicFrame>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01" y="2893541"/>
            <a:ext cx="557335" cy="55733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6001" y="3920676"/>
            <a:ext cx="557335" cy="55733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6001" y="4947811"/>
            <a:ext cx="557335" cy="557335"/>
          </a:xfrm>
          <a:prstGeom prst="rect">
            <a:avLst/>
          </a:prstGeom>
        </p:spPr>
      </p:pic>
      <p:sp>
        <p:nvSpPr>
          <p:cNvPr id="3" name="Slide Number Placeholder 2">
            <a:extLst>
              <a:ext uri="{FF2B5EF4-FFF2-40B4-BE49-F238E27FC236}">
                <a16:creationId xmlns:a16="http://schemas.microsoft.com/office/drawing/2014/main" id="{299254F3-9549-4E91-AC3C-FDB15289D109}"/>
              </a:ext>
            </a:extLst>
          </p:cNvPr>
          <p:cNvSpPr>
            <a:spLocks noGrp="1"/>
          </p:cNvSpPr>
          <p:nvPr>
            <p:ph type="sldNum" sz="quarter" idx="12"/>
          </p:nvPr>
        </p:nvSpPr>
        <p:spPr/>
        <p:txBody>
          <a:bodyPr/>
          <a:lstStyle/>
          <a:p>
            <a:fld id="{C6661B0B-F26E-4689-AEF0-BF2885534D35}" type="slidenum">
              <a:rPr lang="en-IN" smtClean="0"/>
              <a:t>98</a:t>
            </a:fld>
            <a:endParaRPr lang="en-IN" dirty="0"/>
          </a:p>
        </p:txBody>
      </p:sp>
    </p:spTree>
    <p:extLst>
      <p:ext uri="{BB962C8B-B14F-4D97-AF65-F5344CB8AC3E}">
        <p14:creationId xmlns:p14="http://schemas.microsoft.com/office/powerpoint/2010/main" val="32769178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0928" y="1227291"/>
            <a:ext cx="6265989" cy="3963687"/>
          </a:xfrm>
          <a:prstGeom prst="rect">
            <a:avLst/>
          </a:prstGeom>
        </p:spPr>
      </p:pic>
      <p:sp>
        <p:nvSpPr>
          <p:cNvPr id="4" name="TextBox 3"/>
          <p:cNvSpPr txBox="1"/>
          <p:nvPr/>
        </p:nvSpPr>
        <p:spPr>
          <a:xfrm>
            <a:off x="2808556" y="1227291"/>
            <a:ext cx="6750732" cy="461665"/>
          </a:xfrm>
          <a:prstGeom prst="rect">
            <a:avLst/>
          </a:prstGeom>
          <a:noFill/>
        </p:spPr>
        <p:txBody>
          <a:bodyPr wrap="square" rtlCol="0">
            <a:spAutoFit/>
          </a:bodyPr>
          <a:lstStyle/>
          <a:p>
            <a:r>
              <a:rPr lang="en-US" sz="2400" i="1" dirty="0">
                <a:solidFill>
                  <a:schemeClr val="bg1"/>
                </a:solidFill>
                <a:latin typeface="Segoe UI Light" panose="020B0502040204020203" pitchFamily="34" charset="0"/>
                <a:cs typeface="Segoe UI Light" panose="020B0502040204020203" pitchFamily="34" charset="0"/>
              </a:rPr>
              <a:t>Celebrating 14 glorious years of sharing passion</a:t>
            </a:r>
            <a:endParaRPr lang="en-IN" sz="2400" i="1"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9C45728D-ABFE-4DAF-8B45-D5DC5E8FBE0E}"/>
              </a:ext>
            </a:extLst>
          </p:cNvPr>
          <p:cNvSpPr>
            <a:spLocks noGrp="1"/>
          </p:cNvSpPr>
          <p:nvPr>
            <p:ph type="sldNum" sz="quarter" idx="12"/>
          </p:nvPr>
        </p:nvSpPr>
        <p:spPr/>
        <p:txBody>
          <a:bodyPr/>
          <a:lstStyle/>
          <a:p>
            <a:fld id="{C6661B0B-F26E-4689-AEF0-BF2885534D35}" type="slidenum">
              <a:rPr lang="en-IN" smtClean="0"/>
              <a:t>99</a:t>
            </a:fld>
            <a:endParaRPr lang="en-IN"/>
          </a:p>
        </p:txBody>
      </p:sp>
      <p:sp>
        <p:nvSpPr>
          <p:cNvPr id="6" name="TextBox 5">
            <a:extLst>
              <a:ext uri="{FF2B5EF4-FFF2-40B4-BE49-F238E27FC236}">
                <a16:creationId xmlns:a16="http://schemas.microsoft.com/office/drawing/2014/main" id="{6B023493-990B-4B07-A9AD-D8B34ED6E10C}"/>
              </a:ext>
            </a:extLst>
          </p:cNvPr>
          <p:cNvSpPr txBox="1"/>
          <p:nvPr/>
        </p:nvSpPr>
        <p:spPr>
          <a:xfrm>
            <a:off x="2566185" y="5061122"/>
            <a:ext cx="6750732" cy="707886"/>
          </a:xfrm>
          <a:prstGeom prst="rect">
            <a:avLst/>
          </a:prstGeom>
          <a:noFill/>
        </p:spPr>
        <p:txBody>
          <a:bodyPr wrap="square" rtlCol="0">
            <a:spAutoFit/>
          </a:bodyPr>
          <a:lstStyle/>
          <a:p>
            <a:pPr algn="ctr"/>
            <a:r>
              <a:rPr lang="en-US" sz="4000" b="1" dirty="0">
                <a:solidFill>
                  <a:schemeClr val="bg1"/>
                </a:solidFill>
                <a:latin typeface="Segoe UI Light" panose="020B0502040204020203" pitchFamily="34" charset="0"/>
                <a:cs typeface="Segoe UI Light" panose="020B0502040204020203" pitchFamily="34" charset="0"/>
              </a:rPr>
              <a:t>PUG Technology Foundation</a:t>
            </a:r>
            <a:endParaRPr lang="en-IN" sz="4000" b="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565362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pptx" id="{2F778B5D-08F0-42AE-956B-0CBE95CBB847}" vid="{EFF1102A-85B5-4AC6-A935-730345683B7A}"/>
    </a:ext>
  </a:extLst>
</a:theme>
</file>

<file path=ppt/theme/theme3.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2386</Words>
  <Application>Microsoft Office PowerPoint</Application>
  <PresentationFormat>Widescreen</PresentationFormat>
  <Paragraphs>576</Paragraphs>
  <Slides>99</Slides>
  <Notes>69</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99</vt:i4>
      </vt:variant>
    </vt:vector>
  </HeadingPairs>
  <TitlesOfParts>
    <vt:vector size="109" baseType="lpstr">
      <vt:lpstr>Arial</vt:lpstr>
      <vt:lpstr>Arial Black</vt:lpstr>
      <vt:lpstr>Calibri</vt:lpstr>
      <vt:lpstr>Calibri Light</vt:lpstr>
      <vt:lpstr>Consolas</vt:lpstr>
      <vt:lpstr>Segoe UI</vt:lpstr>
      <vt:lpstr>Segoe UI Light</vt:lpstr>
      <vt:lpstr>Office Theme</vt:lpstr>
      <vt:lpstr>1_Office Theme</vt:lpstr>
      <vt:lpstr>COLOR TEMPLATE</vt:lpstr>
      <vt:lpstr>.NET Core  Enterprise Application Architecture</vt:lpstr>
      <vt:lpstr>PowerPoint Presentation</vt:lpstr>
      <vt:lpstr>Pradeep Nair Sr. PFE Microsoft Services</vt:lpstr>
      <vt:lpstr>Ziaullah Khan PFE Microsoft Services</vt:lpstr>
      <vt:lpstr>Agenda</vt:lpstr>
      <vt:lpstr>PowerPoint Presentation</vt:lpstr>
      <vt:lpstr>PowerPoint Presentation</vt:lpstr>
      <vt:lpstr>The Abacus</vt:lpstr>
      <vt:lpstr>PowerPoint Presentation</vt:lpstr>
      <vt:lpstr>First Calculator</vt:lpstr>
      <vt:lpstr>PowerPoint Presentation</vt:lpstr>
      <vt:lpstr>PowerPoint Presentation</vt:lpstr>
      <vt:lpstr>PowerPoint Presentation</vt:lpstr>
      <vt:lpstr>First Transistor</vt:lpstr>
      <vt:lpstr>PowerPoint Presentation</vt:lpstr>
      <vt:lpstr>PowerPoint Presentation</vt:lpstr>
      <vt:lpstr>Alan Turing Machine</vt:lpstr>
      <vt:lpstr>PowerPoint Presentation</vt:lpstr>
      <vt:lpstr>Lunar Module - AGC</vt:lpstr>
      <vt:lpstr>PowerPoint Presentation</vt:lpstr>
      <vt:lpstr>PowerPoint Presentation</vt:lpstr>
      <vt:lpstr>PowerPoint Presentation</vt:lpstr>
      <vt:lpstr>PowerPoint Presentation</vt:lpstr>
      <vt:lpstr>PowerPoint Presentation</vt:lpstr>
      <vt:lpstr>What is Wrong with Hardware?</vt:lpstr>
      <vt:lpstr>Soft-ware</vt:lpstr>
      <vt:lpstr>Programming Paradigm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makes it easy to shoot yourself in the foot;  C++ makes it harder, but when you do it blows your whole leg off.”     -Bjarne Stroustrup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Paradigm’s Impact on Architectural Thinking</vt:lpstr>
      <vt:lpstr>PowerPoint Presentation</vt:lpstr>
      <vt:lpstr>PowerPoint Presentation</vt:lpstr>
      <vt:lpstr>CODING – S.O.L.I.D Principle</vt:lpstr>
      <vt:lpstr>Demo</vt:lpstr>
      <vt:lpstr>Design Patterns  How do you apply </vt:lpstr>
      <vt:lpstr>Patterns</vt:lpstr>
      <vt:lpstr>Design Patterns</vt:lpstr>
      <vt:lpstr>Gang-of-Four Design Patterns</vt:lpstr>
      <vt:lpstr>Catalog of Patterns of Enterprise Application Architecture – Martin Fowler</vt:lpstr>
      <vt:lpstr>Catalog of Patterns of Enterprise Application Architecture – Martin Fowler</vt:lpstr>
      <vt:lpstr>Catalog of Patterns of Enterprise Application Architecture – Martin Fowler</vt:lpstr>
      <vt:lpstr>Catalog of Patterns of Enterprise Application Architecture – Martin Fowler</vt:lpstr>
      <vt:lpstr>Domain Driven Design</vt:lpstr>
      <vt:lpstr>What is Architecture?</vt:lpstr>
      <vt:lpstr>Its about Choices between  Designs/Solutions</vt:lpstr>
      <vt:lpstr>Architectural Aspect</vt:lpstr>
      <vt:lpstr>Architectural Aspect</vt:lpstr>
      <vt:lpstr>PowerPoint Presentation</vt:lpstr>
      <vt:lpstr>Geocentric Model</vt:lpstr>
      <vt:lpstr>Heliocentric Model</vt:lpstr>
      <vt:lpstr>Database Centric Architecture</vt:lpstr>
      <vt:lpstr>Domain Centric Architecture</vt:lpstr>
      <vt:lpstr>Definition – Robert C Martin (Uncle “Bob”)</vt:lpstr>
      <vt:lpstr>Uncle “Bob” also says…</vt:lpstr>
      <vt:lpstr>Eisenhower’s Matrix</vt:lpstr>
      <vt:lpstr>Fluid Thinking == Flexible Behavior</vt:lpstr>
      <vt:lpstr>Type of Prevalent Architecture Styles</vt:lpstr>
      <vt:lpstr>3-Layer Architecture</vt:lpstr>
      <vt:lpstr>4-Layer Architecture</vt:lpstr>
      <vt:lpstr>Hexagonal Architecture</vt:lpstr>
      <vt:lpstr>Onion Architecture</vt:lpstr>
      <vt:lpstr>Clean Architecture</vt:lpstr>
      <vt:lpstr>Pros / Cons of Clean Architecture</vt:lpstr>
      <vt:lpstr>Screaming Architecture</vt:lpstr>
      <vt:lpstr>PowerPoint Presentation</vt:lpstr>
      <vt:lpstr>PowerPoint Presentation</vt:lpstr>
      <vt:lpstr>PowerPoint Presentation</vt:lpstr>
      <vt:lpstr>Demo: Clean Architecture</vt:lpstr>
      <vt:lpstr>.Net Core  Why?</vt:lpstr>
      <vt:lpstr>Demo</vt:lpstr>
      <vt:lpstr>Reference</vt:lpstr>
      <vt:lpstr>Reference</vt:lpstr>
      <vt:lpstr>Get connected…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Nair</dc:creator>
  <cp:lastModifiedBy>Pradeep Nair</cp:lastModifiedBy>
  <cp:revision>5</cp:revision>
  <dcterms:created xsi:type="dcterms:W3CDTF">2018-12-02T02:56:26Z</dcterms:created>
  <dcterms:modified xsi:type="dcterms:W3CDTF">2018-12-13T07:44:05Z</dcterms:modified>
</cp:coreProperties>
</file>